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7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594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-1" fmla="*/ 0 w 3112294"/>
              <a:gd name="connsiteY0-2" fmla="*/ 2019301 h 2083594"/>
              <a:gd name="connsiteX1-3" fmla="*/ 2793206 w 3112294"/>
              <a:gd name="connsiteY1-4" fmla="*/ 0 h 2083594"/>
              <a:gd name="connsiteX2-5" fmla="*/ 3112294 w 3112294"/>
              <a:gd name="connsiteY2-6" fmla="*/ 80963 h 2083594"/>
              <a:gd name="connsiteX3-7" fmla="*/ 3112294 w 3112294"/>
              <a:gd name="connsiteY3-8" fmla="*/ 2083594 h 2083594"/>
              <a:gd name="connsiteX4-9" fmla="*/ 0 w 3112294"/>
              <a:gd name="connsiteY4-10" fmla="*/ 2019301 h 2083594"/>
              <a:gd name="connsiteX0-11" fmla="*/ 0 w 3345656"/>
              <a:gd name="connsiteY0-12" fmla="*/ 2097882 h 2097882"/>
              <a:gd name="connsiteX1-13" fmla="*/ 3026568 w 3345656"/>
              <a:gd name="connsiteY1-14" fmla="*/ 0 h 2097882"/>
              <a:gd name="connsiteX2-15" fmla="*/ 3345656 w 3345656"/>
              <a:gd name="connsiteY2-16" fmla="*/ 80963 h 2097882"/>
              <a:gd name="connsiteX3-17" fmla="*/ 3345656 w 3345656"/>
              <a:gd name="connsiteY3-18" fmla="*/ 2083594 h 2097882"/>
              <a:gd name="connsiteX4-19" fmla="*/ 0 w 3345656"/>
              <a:gd name="connsiteY4-20" fmla="*/ 2097882 h 2097882"/>
              <a:gd name="connsiteX0-21" fmla="*/ 0 w 2800350"/>
              <a:gd name="connsiteY0-22" fmla="*/ 1935957 h 2083594"/>
              <a:gd name="connsiteX1-23" fmla="*/ 2481262 w 2800350"/>
              <a:gd name="connsiteY1-24" fmla="*/ 0 h 2083594"/>
              <a:gd name="connsiteX2-25" fmla="*/ 2800350 w 2800350"/>
              <a:gd name="connsiteY2-26" fmla="*/ 80963 h 2083594"/>
              <a:gd name="connsiteX3-27" fmla="*/ 2800350 w 2800350"/>
              <a:gd name="connsiteY3-28" fmla="*/ 2083594 h 2083594"/>
              <a:gd name="connsiteX4-29" fmla="*/ 0 w 2800350"/>
              <a:gd name="connsiteY4-30" fmla="*/ 1935957 h 2083594"/>
              <a:gd name="connsiteX0-31" fmla="*/ 0 w 3352800"/>
              <a:gd name="connsiteY0-32" fmla="*/ 2083594 h 2083594"/>
              <a:gd name="connsiteX1-33" fmla="*/ 3033712 w 3352800"/>
              <a:gd name="connsiteY1-34" fmla="*/ 0 h 2083594"/>
              <a:gd name="connsiteX2-35" fmla="*/ 3352800 w 3352800"/>
              <a:gd name="connsiteY2-36" fmla="*/ 80963 h 2083594"/>
              <a:gd name="connsiteX3-37" fmla="*/ 3352800 w 3352800"/>
              <a:gd name="connsiteY3-38" fmla="*/ 2083594 h 2083594"/>
              <a:gd name="connsiteX4-39" fmla="*/ 0 w 3352800"/>
              <a:gd name="connsiteY4-40" fmla="*/ 2083594 h 2083594"/>
              <a:gd name="connsiteX0-41" fmla="*/ 0 w 3352800"/>
              <a:gd name="connsiteY0-42" fmla="*/ 2002631 h 2002631"/>
              <a:gd name="connsiteX1-43" fmla="*/ 3033712 w 3352800"/>
              <a:gd name="connsiteY1-44" fmla="*/ 157162 h 2002631"/>
              <a:gd name="connsiteX2-45" fmla="*/ 3352800 w 3352800"/>
              <a:gd name="connsiteY2-46" fmla="*/ 0 h 2002631"/>
              <a:gd name="connsiteX3-47" fmla="*/ 3352800 w 3352800"/>
              <a:gd name="connsiteY3-48" fmla="*/ 2002631 h 2002631"/>
              <a:gd name="connsiteX4-49" fmla="*/ 0 w 3352800"/>
              <a:gd name="connsiteY4-50" fmla="*/ 2002631 h 2002631"/>
              <a:gd name="connsiteX0-51" fmla="*/ 0 w 3352800"/>
              <a:gd name="connsiteY0-52" fmla="*/ 2002631 h 2002631"/>
              <a:gd name="connsiteX1-53" fmla="*/ 2988469 w 3352800"/>
              <a:gd name="connsiteY1-54" fmla="*/ 59530 h 2002631"/>
              <a:gd name="connsiteX2-55" fmla="*/ 3352800 w 3352800"/>
              <a:gd name="connsiteY2-56" fmla="*/ 0 h 2002631"/>
              <a:gd name="connsiteX3-57" fmla="*/ 3352800 w 3352800"/>
              <a:gd name="connsiteY3-58" fmla="*/ 2002631 h 2002631"/>
              <a:gd name="connsiteX4-59" fmla="*/ 0 w 3352800"/>
              <a:gd name="connsiteY4-60" fmla="*/ 2002631 h 2002631"/>
              <a:gd name="connsiteX0-61" fmla="*/ 0 w 3352800"/>
              <a:gd name="connsiteY0-62" fmla="*/ 2002631 h 2002631"/>
              <a:gd name="connsiteX1-63" fmla="*/ 2833966 w 3352800"/>
              <a:gd name="connsiteY1-64" fmla="*/ 425 h 2002631"/>
              <a:gd name="connsiteX2-65" fmla="*/ 3352800 w 3352800"/>
              <a:gd name="connsiteY2-66" fmla="*/ 0 h 2002631"/>
              <a:gd name="connsiteX3-67" fmla="*/ 3352800 w 3352800"/>
              <a:gd name="connsiteY3-68" fmla="*/ 2002631 h 2002631"/>
              <a:gd name="connsiteX4-69" fmla="*/ 0 w 3352800"/>
              <a:gd name="connsiteY4-70" fmla="*/ 2002631 h 2002631"/>
              <a:gd name="connsiteX0-71" fmla="*/ 0 w 3352800"/>
              <a:gd name="connsiteY0-72" fmla="*/ 2002631 h 2002631"/>
              <a:gd name="connsiteX1-73" fmla="*/ 2845314 w 3352800"/>
              <a:gd name="connsiteY1-74" fmla="*/ 12246 h 2002631"/>
              <a:gd name="connsiteX2-75" fmla="*/ 3352800 w 3352800"/>
              <a:gd name="connsiteY2-76" fmla="*/ 0 h 2002631"/>
              <a:gd name="connsiteX3-77" fmla="*/ 3352800 w 3352800"/>
              <a:gd name="connsiteY3-78" fmla="*/ 2002631 h 2002631"/>
              <a:gd name="connsiteX4-79" fmla="*/ 0 w 3352800"/>
              <a:gd name="connsiteY4-80" fmla="*/ 2002631 h 2002631"/>
              <a:gd name="connsiteX0-81" fmla="*/ 0 w 3352800"/>
              <a:gd name="connsiteY0-82" fmla="*/ 2002631 h 2002631"/>
              <a:gd name="connsiteX1-83" fmla="*/ 2834839 w 3352800"/>
              <a:gd name="connsiteY1-84" fmla="*/ 425 h 2002631"/>
              <a:gd name="connsiteX2-85" fmla="*/ 3352800 w 3352800"/>
              <a:gd name="connsiteY2-86" fmla="*/ 0 h 2002631"/>
              <a:gd name="connsiteX3-87" fmla="*/ 3352800 w 3352800"/>
              <a:gd name="connsiteY3-88" fmla="*/ 2002631 h 2002631"/>
              <a:gd name="connsiteX4-89" fmla="*/ 0 w 3352800"/>
              <a:gd name="connsiteY4-90" fmla="*/ 2002631 h 2002631"/>
              <a:gd name="connsiteX0-91" fmla="*/ 0 w 3352800"/>
              <a:gd name="connsiteY0-92" fmla="*/ 2002631 h 2002631"/>
              <a:gd name="connsiteX1-93" fmla="*/ 2875865 w 3352800"/>
              <a:gd name="connsiteY1-94" fmla="*/ 81782 h 2002631"/>
              <a:gd name="connsiteX2-95" fmla="*/ 3352800 w 3352800"/>
              <a:gd name="connsiteY2-96" fmla="*/ 0 h 2002631"/>
              <a:gd name="connsiteX3-97" fmla="*/ 3352800 w 3352800"/>
              <a:gd name="connsiteY3-98" fmla="*/ 2002631 h 2002631"/>
              <a:gd name="connsiteX4-99" fmla="*/ 0 w 3352800"/>
              <a:gd name="connsiteY4-100" fmla="*/ 2002631 h 2002631"/>
              <a:gd name="connsiteX0-101" fmla="*/ 0 w 3352800"/>
              <a:gd name="connsiteY0-102" fmla="*/ 2002901 h 2002901"/>
              <a:gd name="connsiteX1-103" fmla="*/ 2836585 w 3352800"/>
              <a:gd name="connsiteY1-104" fmla="*/ 0 h 2002901"/>
              <a:gd name="connsiteX2-105" fmla="*/ 3352800 w 3352800"/>
              <a:gd name="connsiteY2-106" fmla="*/ 270 h 2002901"/>
              <a:gd name="connsiteX3-107" fmla="*/ 3352800 w 3352800"/>
              <a:gd name="connsiteY3-108" fmla="*/ 2002901 h 2002901"/>
              <a:gd name="connsiteX4-109" fmla="*/ 0 w 3352800"/>
              <a:gd name="connsiteY4-110" fmla="*/ 2002901 h 200290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/>
            </a:pPr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B80DF-4BCE-4AF2-9362-64BF3CABCBCC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C5680-9E43-49A2-B71C-384C1B1A43C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B80DF-4BCE-4AF2-9362-64BF3CABCBCC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C5680-9E43-49A2-B71C-384C1B1A43C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B80DF-4BCE-4AF2-9362-64BF3CABCBCC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C5680-9E43-49A2-B71C-384C1B1A43C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B80DF-4BCE-4AF2-9362-64BF3CABCBCC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C5680-9E43-49A2-B71C-384C1B1A43C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-1" fmla="*/ 0 w 3112294"/>
              <a:gd name="connsiteY0-2" fmla="*/ 2019301 h 2083594"/>
              <a:gd name="connsiteX1-3" fmla="*/ 2793206 w 3112294"/>
              <a:gd name="connsiteY1-4" fmla="*/ 0 h 2083594"/>
              <a:gd name="connsiteX2-5" fmla="*/ 3112294 w 3112294"/>
              <a:gd name="connsiteY2-6" fmla="*/ 80963 h 2083594"/>
              <a:gd name="connsiteX3-7" fmla="*/ 3112294 w 3112294"/>
              <a:gd name="connsiteY3-8" fmla="*/ 2083594 h 2083594"/>
              <a:gd name="connsiteX4-9" fmla="*/ 0 w 3112294"/>
              <a:gd name="connsiteY4-10" fmla="*/ 2019301 h 2083594"/>
              <a:gd name="connsiteX0-11" fmla="*/ 0 w 3345656"/>
              <a:gd name="connsiteY0-12" fmla="*/ 2097882 h 2097882"/>
              <a:gd name="connsiteX1-13" fmla="*/ 3026568 w 3345656"/>
              <a:gd name="connsiteY1-14" fmla="*/ 0 h 2097882"/>
              <a:gd name="connsiteX2-15" fmla="*/ 3345656 w 3345656"/>
              <a:gd name="connsiteY2-16" fmla="*/ 80963 h 2097882"/>
              <a:gd name="connsiteX3-17" fmla="*/ 3345656 w 3345656"/>
              <a:gd name="connsiteY3-18" fmla="*/ 2083594 h 2097882"/>
              <a:gd name="connsiteX4-19" fmla="*/ 0 w 3345656"/>
              <a:gd name="connsiteY4-20" fmla="*/ 2097882 h 2097882"/>
              <a:gd name="connsiteX0-21" fmla="*/ 0 w 2800350"/>
              <a:gd name="connsiteY0-22" fmla="*/ 1935957 h 2083594"/>
              <a:gd name="connsiteX1-23" fmla="*/ 2481262 w 2800350"/>
              <a:gd name="connsiteY1-24" fmla="*/ 0 h 2083594"/>
              <a:gd name="connsiteX2-25" fmla="*/ 2800350 w 2800350"/>
              <a:gd name="connsiteY2-26" fmla="*/ 80963 h 2083594"/>
              <a:gd name="connsiteX3-27" fmla="*/ 2800350 w 2800350"/>
              <a:gd name="connsiteY3-28" fmla="*/ 2083594 h 2083594"/>
              <a:gd name="connsiteX4-29" fmla="*/ 0 w 2800350"/>
              <a:gd name="connsiteY4-30" fmla="*/ 1935957 h 2083594"/>
              <a:gd name="connsiteX0-31" fmla="*/ 0 w 3352800"/>
              <a:gd name="connsiteY0-32" fmla="*/ 2083594 h 2083594"/>
              <a:gd name="connsiteX1-33" fmla="*/ 3033712 w 3352800"/>
              <a:gd name="connsiteY1-34" fmla="*/ 0 h 2083594"/>
              <a:gd name="connsiteX2-35" fmla="*/ 3352800 w 3352800"/>
              <a:gd name="connsiteY2-36" fmla="*/ 80963 h 2083594"/>
              <a:gd name="connsiteX3-37" fmla="*/ 3352800 w 3352800"/>
              <a:gd name="connsiteY3-38" fmla="*/ 2083594 h 2083594"/>
              <a:gd name="connsiteX4-39" fmla="*/ 0 w 3352800"/>
              <a:gd name="connsiteY4-40" fmla="*/ 2083594 h 2083594"/>
              <a:gd name="connsiteX0-41" fmla="*/ 0 w 3352800"/>
              <a:gd name="connsiteY0-42" fmla="*/ 2002631 h 2002631"/>
              <a:gd name="connsiteX1-43" fmla="*/ 3033712 w 3352800"/>
              <a:gd name="connsiteY1-44" fmla="*/ 157162 h 2002631"/>
              <a:gd name="connsiteX2-45" fmla="*/ 3352800 w 3352800"/>
              <a:gd name="connsiteY2-46" fmla="*/ 0 h 2002631"/>
              <a:gd name="connsiteX3-47" fmla="*/ 3352800 w 3352800"/>
              <a:gd name="connsiteY3-48" fmla="*/ 2002631 h 2002631"/>
              <a:gd name="connsiteX4-49" fmla="*/ 0 w 3352800"/>
              <a:gd name="connsiteY4-50" fmla="*/ 2002631 h 2002631"/>
              <a:gd name="connsiteX0-51" fmla="*/ 0 w 3352800"/>
              <a:gd name="connsiteY0-52" fmla="*/ 2002631 h 2002631"/>
              <a:gd name="connsiteX1-53" fmla="*/ 2988469 w 3352800"/>
              <a:gd name="connsiteY1-54" fmla="*/ 59530 h 2002631"/>
              <a:gd name="connsiteX2-55" fmla="*/ 3352800 w 3352800"/>
              <a:gd name="connsiteY2-56" fmla="*/ 0 h 2002631"/>
              <a:gd name="connsiteX3-57" fmla="*/ 3352800 w 3352800"/>
              <a:gd name="connsiteY3-58" fmla="*/ 2002631 h 2002631"/>
              <a:gd name="connsiteX4-59" fmla="*/ 0 w 3352800"/>
              <a:gd name="connsiteY4-60" fmla="*/ 2002631 h 2002631"/>
              <a:gd name="connsiteX0-61" fmla="*/ 0 w 3352800"/>
              <a:gd name="connsiteY0-62" fmla="*/ 2002631 h 2002631"/>
              <a:gd name="connsiteX1-63" fmla="*/ 2833966 w 3352800"/>
              <a:gd name="connsiteY1-64" fmla="*/ 425 h 2002631"/>
              <a:gd name="connsiteX2-65" fmla="*/ 3352800 w 3352800"/>
              <a:gd name="connsiteY2-66" fmla="*/ 0 h 2002631"/>
              <a:gd name="connsiteX3-67" fmla="*/ 3352800 w 3352800"/>
              <a:gd name="connsiteY3-68" fmla="*/ 2002631 h 2002631"/>
              <a:gd name="connsiteX4-69" fmla="*/ 0 w 3352800"/>
              <a:gd name="connsiteY4-70" fmla="*/ 2002631 h 2002631"/>
              <a:gd name="connsiteX0-71" fmla="*/ 0 w 3352800"/>
              <a:gd name="connsiteY0-72" fmla="*/ 2002631 h 2002631"/>
              <a:gd name="connsiteX1-73" fmla="*/ 2845314 w 3352800"/>
              <a:gd name="connsiteY1-74" fmla="*/ 12246 h 2002631"/>
              <a:gd name="connsiteX2-75" fmla="*/ 3352800 w 3352800"/>
              <a:gd name="connsiteY2-76" fmla="*/ 0 h 2002631"/>
              <a:gd name="connsiteX3-77" fmla="*/ 3352800 w 3352800"/>
              <a:gd name="connsiteY3-78" fmla="*/ 2002631 h 2002631"/>
              <a:gd name="connsiteX4-79" fmla="*/ 0 w 3352800"/>
              <a:gd name="connsiteY4-80" fmla="*/ 2002631 h 2002631"/>
              <a:gd name="connsiteX0-81" fmla="*/ 0 w 3352800"/>
              <a:gd name="connsiteY0-82" fmla="*/ 2002631 h 2002631"/>
              <a:gd name="connsiteX1-83" fmla="*/ 2834839 w 3352800"/>
              <a:gd name="connsiteY1-84" fmla="*/ 425 h 2002631"/>
              <a:gd name="connsiteX2-85" fmla="*/ 3352800 w 3352800"/>
              <a:gd name="connsiteY2-86" fmla="*/ 0 h 2002631"/>
              <a:gd name="connsiteX3-87" fmla="*/ 3352800 w 3352800"/>
              <a:gd name="connsiteY3-88" fmla="*/ 2002631 h 2002631"/>
              <a:gd name="connsiteX4-89" fmla="*/ 0 w 3352800"/>
              <a:gd name="connsiteY4-90" fmla="*/ 2002631 h 2002631"/>
              <a:gd name="connsiteX0-91" fmla="*/ 0 w 3352800"/>
              <a:gd name="connsiteY0-92" fmla="*/ 2002631 h 2002631"/>
              <a:gd name="connsiteX1-93" fmla="*/ 2875865 w 3352800"/>
              <a:gd name="connsiteY1-94" fmla="*/ 81782 h 2002631"/>
              <a:gd name="connsiteX2-95" fmla="*/ 3352800 w 3352800"/>
              <a:gd name="connsiteY2-96" fmla="*/ 0 h 2002631"/>
              <a:gd name="connsiteX3-97" fmla="*/ 3352800 w 3352800"/>
              <a:gd name="connsiteY3-98" fmla="*/ 2002631 h 2002631"/>
              <a:gd name="connsiteX4-99" fmla="*/ 0 w 3352800"/>
              <a:gd name="connsiteY4-100" fmla="*/ 2002631 h 2002631"/>
              <a:gd name="connsiteX0-101" fmla="*/ 0 w 3352800"/>
              <a:gd name="connsiteY0-102" fmla="*/ 2002901 h 2002901"/>
              <a:gd name="connsiteX1-103" fmla="*/ 2836585 w 3352800"/>
              <a:gd name="connsiteY1-104" fmla="*/ 0 h 2002901"/>
              <a:gd name="connsiteX2-105" fmla="*/ 3352800 w 3352800"/>
              <a:gd name="connsiteY2-106" fmla="*/ 270 h 2002901"/>
              <a:gd name="connsiteX3-107" fmla="*/ 3352800 w 3352800"/>
              <a:gd name="connsiteY3-108" fmla="*/ 2002901 h 2002901"/>
              <a:gd name="connsiteX4-109" fmla="*/ 0 w 3352800"/>
              <a:gd name="connsiteY4-110" fmla="*/ 2002901 h 200290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B80DF-4BCE-4AF2-9362-64BF3CABCBCC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C5680-9E43-49A2-B71C-384C1B1A43C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B80DF-4BCE-4AF2-9362-64BF3CABCBCC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C5680-9E43-49A2-B71C-384C1B1A43C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B80DF-4BCE-4AF2-9362-64BF3CABCBCC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C5680-9E43-49A2-B71C-384C1B1A43C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B80DF-4BCE-4AF2-9362-64BF3CABCBCC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C5680-9E43-49A2-B71C-384C1B1A43C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B80DF-4BCE-4AF2-9362-64BF3CABCBCC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C5680-9E43-49A2-B71C-384C1B1A43C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B80DF-4BCE-4AF2-9362-64BF3CABCBCC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6BC5680-9E43-49A2-B71C-384C1B1A43C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-1" fmla="*/ 0 w 7104888"/>
              <a:gd name="connsiteY0-2" fmla="*/ 0 h 6858000"/>
              <a:gd name="connsiteX1-3" fmla="*/ 5695188 w 7104888"/>
              <a:gd name="connsiteY1-4" fmla="*/ 0 h 6858000"/>
              <a:gd name="connsiteX2-5" fmla="*/ 7104888 w 7104888"/>
              <a:gd name="connsiteY2-6" fmla="*/ 0 h 6858000"/>
              <a:gd name="connsiteX3-7" fmla="*/ 7104888 w 7104888"/>
              <a:gd name="connsiteY3-8" fmla="*/ 6858000 h 6858000"/>
              <a:gd name="connsiteX4-9" fmla="*/ 0 w 7104888"/>
              <a:gd name="connsiteY4-10" fmla="*/ 6858000 h 6858000"/>
              <a:gd name="connsiteX5" fmla="*/ 0 w 7104888"/>
              <a:gd name="connsiteY5" fmla="*/ 0 h 6858000"/>
              <a:gd name="connsiteX0-11" fmla="*/ 10287 w 7115175"/>
              <a:gd name="connsiteY0-12" fmla="*/ 0 h 6858000"/>
              <a:gd name="connsiteX1-13" fmla="*/ 5705475 w 7115175"/>
              <a:gd name="connsiteY1-14" fmla="*/ 0 h 6858000"/>
              <a:gd name="connsiteX2-15" fmla="*/ 7115175 w 7115175"/>
              <a:gd name="connsiteY2-16" fmla="*/ 0 h 6858000"/>
              <a:gd name="connsiteX3-17" fmla="*/ 7115175 w 7115175"/>
              <a:gd name="connsiteY3-18" fmla="*/ 6858000 h 6858000"/>
              <a:gd name="connsiteX4-19" fmla="*/ 10287 w 7115175"/>
              <a:gd name="connsiteY4-20" fmla="*/ 6858000 h 6858000"/>
              <a:gd name="connsiteX5-21" fmla="*/ 0 w 7115175"/>
              <a:gd name="connsiteY5-22" fmla="*/ 5048250 h 6858000"/>
              <a:gd name="connsiteX6" fmla="*/ 10287 w 7115175"/>
              <a:gd name="connsiteY6" fmla="*/ 0 h 6858000"/>
              <a:gd name="connsiteX0-23" fmla="*/ 10287 w 7115175"/>
              <a:gd name="connsiteY0-24" fmla="*/ 0 h 6858000"/>
              <a:gd name="connsiteX1-25" fmla="*/ 5705475 w 7115175"/>
              <a:gd name="connsiteY1-26" fmla="*/ 0 h 6858000"/>
              <a:gd name="connsiteX2-27" fmla="*/ 7115175 w 7115175"/>
              <a:gd name="connsiteY2-28" fmla="*/ 0 h 6858000"/>
              <a:gd name="connsiteX3-29" fmla="*/ 7115175 w 7115175"/>
              <a:gd name="connsiteY3-30" fmla="*/ 6858000 h 6858000"/>
              <a:gd name="connsiteX4-31" fmla="*/ 1533526 w 7115175"/>
              <a:gd name="connsiteY4-32" fmla="*/ 6848475 h 6858000"/>
              <a:gd name="connsiteX5-33" fmla="*/ 10287 w 7115175"/>
              <a:gd name="connsiteY5-34" fmla="*/ 6858000 h 6858000"/>
              <a:gd name="connsiteX6-35" fmla="*/ 0 w 7115175"/>
              <a:gd name="connsiteY6-36" fmla="*/ 5048250 h 6858000"/>
              <a:gd name="connsiteX7" fmla="*/ 10287 w 7115175"/>
              <a:gd name="connsiteY7" fmla="*/ 0 h 6858000"/>
              <a:gd name="connsiteX0-37" fmla="*/ 10287 w 7115175"/>
              <a:gd name="connsiteY0-38" fmla="*/ 0 h 6858000"/>
              <a:gd name="connsiteX1-39" fmla="*/ 5705475 w 7115175"/>
              <a:gd name="connsiteY1-40" fmla="*/ 0 h 6858000"/>
              <a:gd name="connsiteX2-41" fmla="*/ 7115175 w 7115175"/>
              <a:gd name="connsiteY2-42" fmla="*/ 0 h 6858000"/>
              <a:gd name="connsiteX3-43" fmla="*/ 7115175 w 7115175"/>
              <a:gd name="connsiteY3-44" fmla="*/ 6858000 h 6858000"/>
              <a:gd name="connsiteX4-45" fmla="*/ 1533526 w 7115175"/>
              <a:gd name="connsiteY4-46" fmla="*/ 6848475 h 6858000"/>
              <a:gd name="connsiteX5-47" fmla="*/ 0 w 7115175"/>
              <a:gd name="connsiteY5-48" fmla="*/ 5048250 h 6858000"/>
              <a:gd name="connsiteX6-49" fmla="*/ 10287 w 7115175"/>
              <a:gd name="connsiteY6-50" fmla="*/ 0 h 6858000"/>
              <a:gd name="connsiteX0-51" fmla="*/ 0 w 7115175"/>
              <a:gd name="connsiteY0-52" fmla="*/ 5048250 h 6858000"/>
              <a:gd name="connsiteX1-53" fmla="*/ 5705475 w 7115175"/>
              <a:gd name="connsiteY1-54" fmla="*/ 0 h 6858000"/>
              <a:gd name="connsiteX2-55" fmla="*/ 7115175 w 7115175"/>
              <a:gd name="connsiteY2-56" fmla="*/ 0 h 6858000"/>
              <a:gd name="connsiteX3-57" fmla="*/ 7115175 w 7115175"/>
              <a:gd name="connsiteY3-58" fmla="*/ 6858000 h 6858000"/>
              <a:gd name="connsiteX4-59" fmla="*/ 1533526 w 7115175"/>
              <a:gd name="connsiteY4-60" fmla="*/ 6848475 h 6858000"/>
              <a:gd name="connsiteX5-61" fmla="*/ 0 w 7115175"/>
              <a:gd name="connsiteY5-62" fmla="*/ 5048250 h 68580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-1" fmla="*/ 0 w 3571875"/>
              <a:gd name="connsiteY0-2" fmla="*/ 1809750 h 1809750"/>
              <a:gd name="connsiteX1-3" fmla="*/ 1895475 w 3571875"/>
              <a:gd name="connsiteY1-4" fmla="*/ 0 h 1809750"/>
              <a:gd name="connsiteX2-5" fmla="*/ 3571875 w 3571875"/>
              <a:gd name="connsiteY2-6" fmla="*/ 1809750 h 1809750"/>
              <a:gd name="connsiteX3-7" fmla="*/ 0 w 3571875"/>
              <a:gd name="connsiteY3-8" fmla="*/ 1809750 h 1809750"/>
              <a:gd name="connsiteX0-9" fmla="*/ 0 w 3571875"/>
              <a:gd name="connsiteY0-10" fmla="*/ 1809750 h 1809750"/>
              <a:gd name="connsiteX1-11" fmla="*/ 2038350 w 3571875"/>
              <a:gd name="connsiteY1-12" fmla="*/ 0 h 1809750"/>
              <a:gd name="connsiteX2-13" fmla="*/ 3571875 w 3571875"/>
              <a:gd name="connsiteY2-14" fmla="*/ 1809750 h 1809750"/>
              <a:gd name="connsiteX3-15" fmla="*/ 0 w 3571875"/>
              <a:gd name="connsiteY3-16" fmla="*/ 1809750 h 180975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B80DF-4BCE-4AF2-9362-64BF3CABCBCC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C5680-9E43-49A2-B71C-384C1B1A43C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-1" fmla="*/ 0 w 3571875"/>
              <a:gd name="connsiteY0-2" fmla="*/ 4210050 h 4210050"/>
              <a:gd name="connsiteX1-3" fmla="*/ 0 w 3571875"/>
              <a:gd name="connsiteY1-4" fmla="*/ 0 h 4210050"/>
              <a:gd name="connsiteX2-5" fmla="*/ 2028825 w 3571875"/>
              <a:gd name="connsiteY2-6" fmla="*/ 2388394 h 4210050"/>
              <a:gd name="connsiteX3-7" fmla="*/ 3571875 w 3571875"/>
              <a:gd name="connsiteY3-8" fmla="*/ 4210050 h 4210050"/>
              <a:gd name="connsiteX4" fmla="*/ 0 w 3571875"/>
              <a:gd name="connsiteY4" fmla="*/ 4210050 h 4210050"/>
              <a:gd name="connsiteX0-9" fmla="*/ 0 w 3571875"/>
              <a:gd name="connsiteY0-10" fmla="*/ 4210050 h 4210050"/>
              <a:gd name="connsiteX1-11" fmla="*/ 0 w 3571875"/>
              <a:gd name="connsiteY1-12" fmla="*/ 0 h 4210050"/>
              <a:gd name="connsiteX2-13" fmla="*/ 2028825 w 3571875"/>
              <a:gd name="connsiteY2-14" fmla="*/ 2205038 h 4210050"/>
              <a:gd name="connsiteX3-15" fmla="*/ 3571875 w 3571875"/>
              <a:gd name="connsiteY3-16" fmla="*/ 4210050 h 4210050"/>
              <a:gd name="connsiteX4-17" fmla="*/ 0 w 3571875"/>
              <a:gd name="connsiteY4-18" fmla="*/ 4210050 h 4210050"/>
              <a:gd name="connsiteX0-19" fmla="*/ 0 w 3571875"/>
              <a:gd name="connsiteY0-20" fmla="*/ 4210050 h 4210050"/>
              <a:gd name="connsiteX1-21" fmla="*/ 0 w 3571875"/>
              <a:gd name="connsiteY1-22" fmla="*/ 0 h 4210050"/>
              <a:gd name="connsiteX2-23" fmla="*/ 2028825 w 3571875"/>
              <a:gd name="connsiteY2-24" fmla="*/ 2393157 h 4210050"/>
              <a:gd name="connsiteX3-25" fmla="*/ 3571875 w 3571875"/>
              <a:gd name="connsiteY3-26" fmla="*/ 4210050 h 4210050"/>
              <a:gd name="connsiteX4-27" fmla="*/ 0 w 3571875"/>
              <a:gd name="connsiteY4-28" fmla="*/ 4210050 h 4210050"/>
              <a:gd name="connsiteX0-29" fmla="*/ 0 w 3571875"/>
              <a:gd name="connsiteY0-30" fmla="*/ 4210050 h 4210050"/>
              <a:gd name="connsiteX1-31" fmla="*/ 0 w 3571875"/>
              <a:gd name="connsiteY1-32" fmla="*/ 0 h 4210050"/>
              <a:gd name="connsiteX2-33" fmla="*/ 2028825 w 3571875"/>
              <a:gd name="connsiteY2-34" fmla="*/ 2393157 h 4210050"/>
              <a:gd name="connsiteX3-35" fmla="*/ 3571875 w 3571875"/>
              <a:gd name="connsiteY3-36" fmla="*/ 4210050 h 4210050"/>
              <a:gd name="connsiteX4-37" fmla="*/ 0 w 3571875"/>
              <a:gd name="connsiteY4-38" fmla="*/ 4210050 h 4210050"/>
              <a:gd name="connsiteX0-39" fmla="*/ 0 w 3571875"/>
              <a:gd name="connsiteY0-40" fmla="*/ 4210050 h 4210050"/>
              <a:gd name="connsiteX1-41" fmla="*/ 0 w 3571875"/>
              <a:gd name="connsiteY1-42" fmla="*/ 0 h 4210050"/>
              <a:gd name="connsiteX2-43" fmla="*/ 2028825 w 3571875"/>
              <a:gd name="connsiteY2-44" fmla="*/ 2281238 h 4210050"/>
              <a:gd name="connsiteX3-45" fmla="*/ 3571875 w 3571875"/>
              <a:gd name="connsiteY3-46" fmla="*/ 4210050 h 4210050"/>
              <a:gd name="connsiteX4-47" fmla="*/ 0 w 3571875"/>
              <a:gd name="connsiteY4-48" fmla="*/ 4210050 h 4210050"/>
              <a:gd name="connsiteX0-49" fmla="*/ 0 w 3571875"/>
              <a:gd name="connsiteY0-50" fmla="*/ 4210050 h 4210050"/>
              <a:gd name="connsiteX1-51" fmla="*/ 0 w 3571875"/>
              <a:gd name="connsiteY1-52" fmla="*/ 0 h 4210050"/>
              <a:gd name="connsiteX2-53" fmla="*/ 2028825 w 3571875"/>
              <a:gd name="connsiteY2-54" fmla="*/ 2393157 h 4210050"/>
              <a:gd name="connsiteX3-55" fmla="*/ 3571875 w 3571875"/>
              <a:gd name="connsiteY3-56" fmla="*/ 4210050 h 4210050"/>
              <a:gd name="connsiteX4-57" fmla="*/ 0 w 3571875"/>
              <a:gd name="connsiteY4-58" fmla="*/ 4210050 h 4210050"/>
              <a:gd name="connsiteX0-59" fmla="*/ 0 w 3571875"/>
              <a:gd name="connsiteY0-60" fmla="*/ 4210050 h 4210050"/>
              <a:gd name="connsiteX1-61" fmla="*/ 0 w 3571875"/>
              <a:gd name="connsiteY1-62" fmla="*/ 0 h 4210050"/>
              <a:gd name="connsiteX2-63" fmla="*/ 2028825 w 3571875"/>
              <a:gd name="connsiteY2-64" fmla="*/ 2393157 h 4210050"/>
              <a:gd name="connsiteX3-65" fmla="*/ 3571875 w 3571875"/>
              <a:gd name="connsiteY3-66" fmla="*/ 4210050 h 4210050"/>
              <a:gd name="connsiteX4-67" fmla="*/ 0 w 3571875"/>
              <a:gd name="connsiteY4-68" fmla="*/ 4210050 h 4210050"/>
              <a:gd name="connsiteX0-69" fmla="*/ 0 w 3571875"/>
              <a:gd name="connsiteY0-70" fmla="*/ 4210050 h 4210050"/>
              <a:gd name="connsiteX1-71" fmla="*/ 0 w 3571875"/>
              <a:gd name="connsiteY1-72" fmla="*/ 0 h 4210050"/>
              <a:gd name="connsiteX2-73" fmla="*/ 2076450 w 3571875"/>
              <a:gd name="connsiteY2-74" fmla="*/ 2274094 h 4210050"/>
              <a:gd name="connsiteX3-75" fmla="*/ 3571875 w 3571875"/>
              <a:gd name="connsiteY3-76" fmla="*/ 4210050 h 4210050"/>
              <a:gd name="connsiteX4-77" fmla="*/ 0 w 3571875"/>
              <a:gd name="connsiteY4-78" fmla="*/ 4210050 h 4210050"/>
              <a:gd name="connsiteX0-79" fmla="*/ 0 w 3571875"/>
              <a:gd name="connsiteY0-80" fmla="*/ 4210050 h 4210050"/>
              <a:gd name="connsiteX1-81" fmla="*/ 0 w 3571875"/>
              <a:gd name="connsiteY1-82" fmla="*/ 0 h 4210050"/>
              <a:gd name="connsiteX2-83" fmla="*/ 2245519 w 3571875"/>
              <a:gd name="connsiteY2-84" fmla="*/ 2405063 h 4210050"/>
              <a:gd name="connsiteX3-85" fmla="*/ 3571875 w 3571875"/>
              <a:gd name="connsiteY3-86" fmla="*/ 4210050 h 4210050"/>
              <a:gd name="connsiteX4-87" fmla="*/ 0 w 3571875"/>
              <a:gd name="connsiteY4-88" fmla="*/ 4210050 h 4210050"/>
              <a:gd name="connsiteX0-89" fmla="*/ 0 w 3571875"/>
              <a:gd name="connsiteY0-90" fmla="*/ 4210050 h 4210050"/>
              <a:gd name="connsiteX1-91" fmla="*/ 0 w 3571875"/>
              <a:gd name="connsiteY1-92" fmla="*/ 0 h 4210050"/>
              <a:gd name="connsiteX2-93" fmla="*/ 2038350 w 3571875"/>
              <a:gd name="connsiteY2-94" fmla="*/ 2405063 h 4210050"/>
              <a:gd name="connsiteX3-95" fmla="*/ 3571875 w 3571875"/>
              <a:gd name="connsiteY3-96" fmla="*/ 4210050 h 4210050"/>
              <a:gd name="connsiteX4-97" fmla="*/ 0 w 3571875"/>
              <a:gd name="connsiteY4-98" fmla="*/ 4210050 h 4210050"/>
              <a:gd name="connsiteX0-99" fmla="*/ 0 w 3571875"/>
              <a:gd name="connsiteY0-100" fmla="*/ 2433637 h 2433637"/>
              <a:gd name="connsiteX1-101" fmla="*/ 257175 w 3571875"/>
              <a:gd name="connsiteY1-102" fmla="*/ 0 h 2433637"/>
              <a:gd name="connsiteX2-103" fmla="*/ 2038350 w 3571875"/>
              <a:gd name="connsiteY2-104" fmla="*/ 628650 h 2433637"/>
              <a:gd name="connsiteX3-105" fmla="*/ 3571875 w 3571875"/>
              <a:gd name="connsiteY3-106" fmla="*/ 2433637 h 2433637"/>
              <a:gd name="connsiteX4-107" fmla="*/ 0 w 3571875"/>
              <a:gd name="connsiteY4-108" fmla="*/ 2433637 h 2433637"/>
              <a:gd name="connsiteX0-109" fmla="*/ 2382 w 3574257"/>
              <a:gd name="connsiteY0-110" fmla="*/ 1807368 h 1807368"/>
              <a:gd name="connsiteX1-111" fmla="*/ 0 w 3574257"/>
              <a:gd name="connsiteY1-112" fmla="*/ 0 h 1807368"/>
              <a:gd name="connsiteX2-113" fmla="*/ 2040732 w 3574257"/>
              <a:gd name="connsiteY2-114" fmla="*/ 2381 h 1807368"/>
              <a:gd name="connsiteX3-115" fmla="*/ 3574257 w 3574257"/>
              <a:gd name="connsiteY3-116" fmla="*/ 1807368 h 1807368"/>
              <a:gd name="connsiteX4-117" fmla="*/ 2382 w 3574257"/>
              <a:gd name="connsiteY4-118" fmla="*/ 1807368 h 1807368"/>
              <a:gd name="connsiteX0-119" fmla="*/ 2382 w 3574257"/>
              <a:gd name="connsiteY0-120" fmla="*/ 1807368 h 1807368"/>
              <a:gd name="connsiteX1-121" fmla="*/ 0 w 3574257"/>
              <a:gd name="connsiteY1-122" fmla="*/ 0 h 1807368"/>
              <a:gd name="connsiteX2-123" fmla="*/ 1924051 w 3574257"/>
              <a:gd name="connsiteY2-124" fmla="*/ 307181 h 1807368"/>
              <a:gd name="connsiteX3-125" fmla="*/ 3574257 w 3574257"/>
              <a:gd name="connsiteY3-126" fmla="*/ 1807368 h 1807368"/>
              <a:gd name="connsiteX4-127" fmla="*/ 2382 w 3574257"/>
              <a:gd name="connsiteY4-128" fmla="*/ 1807368 h 1807368"/>
              <a:gd name="connsiteX0-129" fmla="*/ 2382 w 3574257"/>
              <a:gd name="connsiteY0-130" fmla="*/ 1809749 h 1809749"/>
              <a:gd name="connsiteX1-131" fmla="*/ 0 w 3574257"/>
              <a:gd name="connsiteY1-132" fmla="*/ 2381 h 1809749"/>
              <a:gd name="connsiteX2-133" fmla="*/ 2038351 w 3574257"/>
              <a:gd name="connsiteY2-134" fmla="*/ 0 h 1809749"/>
              <a:gd name="connsiteX3-135" fmla="*/ 3574257 w 3574257"/>
              <a:gd name="connsiteY3-136" fmla="*/ 1809749 h 1809749"/>
              <a:gd name="connsiteX4-137" fmla="*/ 2382 w 3574257"/>
              <a:gd name="connsiteY4-138" fmla="*/ 1809749 h 1809749"/>
              <a:gd name="connsiteX0-139" fmla="*/ 2382 w 3574257"/>
              <a:gd name="connsiteY0-140" fmla="*/ 1807368 h 1807368"/>
              <a:gd name="connsiteX1-141" fmla="*/ 0 w 3574257"/>
              <a:gd name="connsiteY1-142" fmla="*/ 0 h 1807368"/>
              <a:gd name="connsiteX2-143" fmla="*/ 1640682 w 3574257"/>
              <a:gd name="connsiteY2-144" fmla="*/ 450057 h 1807368"/>
              <a:gd name="connsiteX3-145" fmla="*/ 3574257 w 3574257"/>
              <a:gd name="connsiteY3-146" fmla="*/ 1807368 h 1807368"/>
              <a:gd name="connsiteX4-147" fmla="*/ 2382 w 3574257"/>
              <a:gd name="connsiteY4-148" fmla="*/ 1807368 h 1807368"/>
              <a:gd name="connsiteX0-149" fmla="*/ 2382 w 3574257"/>
              <a:gd name="connsiteY0-150" fmla="*/ 1809749 h 1809749"/>
              <a:gd name="connsiteX1-151" fmla="*/ 0 w 3574257"/>
              <a:gd name="connsiteY1-152" fmla="*/ 2381 h 1809749"/>
              <a:gd name="connsiteX2-153" fmla="*/ 2038351 w 3574257"/>
              <a:gd name="connsiteY2-154" fmla="*/ 0 h 1809749"/>
              <a:gd name="connsiteX3-155" fmla="*/ 3574257 w 3574257"/>
              <a:gd name="connsiteY3-156" fmla="*/ 1809749 h 1809749"/>
              <a:gd name="connsiteX4-157" fmla="*/ 2382 w 3574257"/>
              <a:gd name="connsiteY4-158" fmla="*/ 1809749 h 1809749"/>
              <a:gd name="connsiteX0-159" fmla="*/ 2382 w 3574257"/>
              <a:gd name="connsiteY0-160" fmla="*/ 1807368 h 1807368"/>
              <a:gd name="connsiteX1-161" fmla="*/ 0 w 3574257"/>
              <a:gd name="connsiteY1-162" fmla="*/ 0 h 1807368"/>
              <a:gd name="connsiteX2-163" fmla="*/ 1657351 w 3574257"/>
              <a:gd name="connsiteY2-164" fmla="*/ 230982 h 1807368"/>
              <a:gd name="connsiteX3-165" fmla="*/ 3574257 w 3574257"/>
              <a:gd name="connsiteY3-166" fmla="*/ 1807368 h 1807368"/>
              <a:gd name="connsiteX4-167" fmla="*/ 2382 w 3574257"/>
              <a:gd name="connsiteY4-168" fmla="*/ 1807368 h 1807368"/>
              <a:gd name="connsiteX0-169" fmla="*/ 2382 w 3574257"/>
              <a:gd name="connsiteY0-170" fmla="*/ 1807368 h 1807368"/>
              <a:gd name="connsiteX1-171" fmla="*/ 0 w 3574257"/>
              <a:gd name="connsiteY1-172" fmla="*/ 0 h 1807368"/>
              <a:gd name="connsiteX2-173" fmla="*/ 2040732 w 3574257"/>
              <a:gd name="connsiteY2-174" fmla="*/ 2382 h 1807368"/>
              <a:gd name="connsiteX3-175" fmla="*/ 3574257 w 3574257"/>
              <a:gd name="connsiteY3-176" fmla="*/ 1807368 h 1807368"/>
              <a:gd name="connsiteX4-177" fmla="*/ 2382 w 3574257"/>
              <a:gd name="connsiteY4-178" fmla="*/ 1807368 h 1807368"/>
              <a:gd name="connsiteX0-179" fmla="*/ 2382 w 3574257"/>
              <a:gd name="connsiteY0-180" fmla="*/ 1807368 h 1807368"/>
              <a:gd name="connsiteX1-181" fmla="*/ 0 w 3574257"/>
              <a:gd name="connsiteY1-182" fmla="*/ 0 h 1807368"/>
              <a:gd name="connsiteX2-183" fmla="*/ 1774032 w 3574257"/>
              <a:gd name="connsiteY2-184" fmla="*/ 161925 h 1807368"/>
              <a:gd name="connsiteX3-185" fmla="*/ 3574257 w 3574257"/>
              <a:gd name="connsiteY3-186" fmla="*/ 1807368 h 1807368"/>
              <a:gd name="connsiteX4-187" fmla="*/ 2382 w 3574257"/>
              <a:gd name="connsiteY4-188" fmla="*/ 1807368 h 1807368"/>
              <a:gd name="connsiteX0-189" fmla="*/ 2382 w 3574257"/>
              <a:gd name="connsiteY0-190" fmla="*/ 1807368 h 1807368"/>
              <a:gd name="connsiteX1-191" fmla="*/ 0 w 3574257"/>
              <a:gd name="connsiteY1-192" fmla="*/ 0 h 1807368"/>
              <a:gd name="connsiteX2-193" fmla="*/ 1969294 w 3574257"/>
              <a:gd name="connsiteY2-194" fmla="*/ 21432 h 1807368"/>
              <a:gd name="connsiteX3-195" fmla="*/ 3574257 w 3574257"/>
              <a:gd name="connsiteY3-196" fmla="*/ 1807368 h 1807368"/>
              <a:gd name="connsiteX4-197" fmla="*/ 2382 w 3574257"/>
              <a:gd name="connsiteY4-198" fmla="*/ 1807368 h 1807368"/>
              <a:gd name="connsiteX0-199" fmla="*/ 2382 w 3574257"/>
              <a:gd name="connsiteY0-200" fmla="*/ 1807368 h 1807368"/>
              <a:gd name="connsiteX1-201" fmla="*/ 0 w 3574257"/>
              <a:gd name="connsiteY1-202" fmla="*/ 0 h 1807368"/>
              <a:gd name="connsiteX2-203" fmla="*/ 1819275 w 3574257"/>
              <a:gd name="connsiteY2-204" fmla="*/ 200026 h 1807368"/>
              <a:gd name="connsiteX3-205" fmla="*/ 3574257 w 3574257"/>
              <a:gd name="connsiteY3-206" fmla="*/ 1807368 h 1807368"/>
              <a:gd name="connsiteX4-207" fmla="*/ 2382 w 3574257"/>
              <a:gd name="connsiteY4-208" fmla="*/ 1807368 h 1807368"/>
              <a:gd name="connsiteX0-209" fmla="*/ 2382 w 3574257"/>
              <a:gd name="connsiteY0-210" fmla="*/ 1807368 h 1807368"/>
              <a:gd name="connsiteX1-211" fmla="*/ 0 w 3574257"/>
              <a:gd name="connsiteY1-212" fmla="*/ 0 h 1807368"/>
              <a:gd name="connsiteX2-213" fmla="*/ 2045494 w 3574257"/>
              <a:gd name="connsiteY2-214" fmla="*/ 1 h 1807368"/>
              <a:gd name="connsiteX3-215" fmla="*/ 3574257 w 3574257"/>
              <a:gd name="connsiteY3-216" fmla="*/ 1807368 h 1807368"/>
              <a:gd name="connsiteX4-217" fmla="*/ 2382 w 3574257"/>
              <a:gd name="connsiteY4-218" fmla="*/ 1807368 h 18073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17" y="connsiteY4-18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-1" fmla="*/ 0 w 3112294"/>
              <a:gd name="connsiteY0-2" fmla="*/ 2019301 h 2083594"/>
              <a:gd name="connsiteX1-3" fmla="*/ 2793206 w 3112294"/>
              <a:gd name="connsiteY1-4" fmla="*/ 0 h 2083594"/>
              <a:gd name="connsiteX2-5" fmla="*/ 3112294 w 3112294"/>
              <a:gd name="connsiteY2-6" fmla="*/ 80963 h 2083594"/>
              <a:gd name="connsiteX3-7" fmla="*/ 3112294 w 3112294"/>
              <a:gd name="connsiteY3-8" fmla="*/ 2083594 h 2083594"/>
              <a:gd name="connsiteX4-9" fmla="*/ 0 w 3112294"/>
              <a:gd name="connsiteY4-10" fmla="*/ 2019301 h 2083594"/>
              <a:gd name="connsiteX0-11" fmla="*/ 0 w 3345656"/>
              <a:gd name="connsiteY0-12" fmla="*/ 2097882 h 2097882"/>
              <a:gd name="connsiteX1-13" fmla="*/ 3026568 w 3345656"/>
              <a:gd name="connsiteY1-14" fmla="*/ 0 h 2097882"/>
              <a:gd name="connsiteX2-15" fmla="*/ 3345656 w 3345656"/>
              <a:gd name="connsiteY2-16" fmla="*/ 80963 h 2097882"/>
              <a:gd name="connsiteX3-17" fmla="*/ 3345656 w 3345656"/>
              <a:gd name="connsiteY3-18" fmla="*/ 2083594 h 2097882"/>
              <a:gd name="connsiteX4-19" fmla="*/ 0 w 3345656"/>
              <a:gd name="connsiteY4-20" fmla="*/ 2097882 h 2097882"/>
              <a:gd name="connsiteX0-21" fmla="*/ 0 w 2800350"/>
              <a:gd name="connsiteY0-22" fmla="*/ 1935957 h 2083594"/>
              <a:gd name="connsiteX1-23" fmla="*/ 2481262 w 2800350"/>
              <a:gd name="connsiteY1-24" fmla="*/ 0 h 2083594"/>
              <a:gd name="connsiteX2-25" fmla="*/ 2800350 w 2800350"/>
              <a:gd name="connsiteY2-26" fmla="*/ 80963 h 2083594"/>
              <a:gd name="connsiteX3-27" fmla="*/ 2800350 w 2800350"/>
              <a:gd name="connsiteY3-28" fmla="*/ 2083594 h 2083594"/>
              <a:gd name="connsiteX4-29" fmla="*/ 0 w 2800350"/>
              <a:gd name="connsiteY4-30" fmla="*/ 1935957 h 2083594"/>
              <a:gd name="connsiteX0-31" fmla="*/ 0 w 3352800"/>
              <a:gd name="connsiteY0-32" fmla="*/ 2083594 h 2083594"/>
              <a:gd name="connsiteX1-33" fmla="*/ 3033712 w 3352800"/>
              <a:gd name="connsiteY1-34" fmla="*/ 0 h 2083594"/>
              <a:gd name="connsiteX2-35" fmla="*/ 3352800 w 3352800"/>
              <a:gd name="connsiteY2-36" fmla="*/ 80963 h 2083594"/>
              <a:gd name="connsiteX3-37" fmla="*/ 3352800 w 3352800"/>
              <a:gd name="connsiteY3-38" fmla="*/ 2083594 h 2083594"/>
              <a:gd name="connsiteX4-39" fmla="*/ 0 w 3352800"/>
              <a:gd name="connsiteY4-40" fmla="*/ 2083594 h 2083594"/>
              <a:gd name="connsiteX0-41" fmla="*/ 0 w 3352800"/>
              <a:gd name="connsiteY0-42" fmla="*/ 2002631 h 2002631"/>
              <a:gd name="connsiteX1-43" fmla="*/ 3033712 w 3352800"/>
              <a:gd name="connsiteY1-44" fmla="*/ 157162 h 2002631"/>
              <a:gd name="connsiteX2-45" fmla="*/ 3352800 w 3352800"/>
              <a:gd name="connsiteY2-46" fmla="*/ 0 h 2002631"/>
              <a:gd name="connsiteX3-47" fmla="*/ 3352800 w 3352800"/>
              <a:gd name="connsiteY3-48" fmla="*/ 2002631 h 2002631"/>
              <a:gd name="connsiteX4-49" fmla="*/ 0 w 3352800"/>
              <a:gd name="connsiteY4-50" fmla="*/ 2002631 h 2002631"/>
              <a:gd name="connsiteX0-51" fmla="*/ 0 w 3352800"/>
              <a:gd name="connsiteY0-52" fmla="*/ 2002631 h 2002631"/>
              <a:gd name="connsiteX1-53" fmla="*/ 2988469 w 3352800"/>
              <a:gd name="connsiteY1-54" fmla="*/ 59530 h 2002631"/>
              <a:gd name="connsiteX2-55" fmla="*/ 3352800 w 3352800"/>
              <a:gd name="connsiteY2-56" fmla="*/ 0 h 2002631"/>
              <a:gd name="connsiteX3-57" fmla="*/ 3352800 w 3352800"/>
              <a:gd name="connsiteY3-58" fmla="*/ 2002631 h 2002631"/>
              <a:gd name="connsiteX4-59" fmla="*/ 0 w 3352800"/>
              <a:gd name="connsiteY4-60" fmla="*/ 2002631 h 2002631"/>
              <a:gd name="connsiteX0-61" fmla="*/ 0 w 3352800"/>
              <a:gd name="connsiteY0-62" fmla="*/ 2002631 h 2002631"/>
              <a:gd name="connsiteX1-63" fmla="*/ 2833966 w 3352800"/>
              <a:gd name="connsiteY1-64" fmla="*/ 425 h 2002631"/>
              <a:gd name="connsiteX2-65" fmla="*/ 3352800 w 3352800"/>
              <a:gd name="connsiteY2-66" fmla="*/ 0 h 2002631"/>
              <a:gd name="connsiteX3-67" fmla="*/ 3352800 w 3352800"/>
              <a:gd name="connsiteY3-68" fmla="*/ 2002631 h 2002631"/>
              <a:gd name="connsiteX4-69" fmla="*/ 0 w 3352800"/>
              <a:gd name="connsiteY4-70" fmla="*/ 2002631 h 2002631"/>
              <a:gd name="connsiteX0-71" fmla="*/ 0 w 3352800"/>
              <a:gd name="connsiteY0-72" fmla="*/ 2002631 h 2002631"/>
              <a:gd name="connsiteX1-73" fmla="*/ 2845314 w 3352800"/>
              <a:gd name="connsiteY1-74" fmla="*/ 12246 h 2002631"/>
              <a:gd name="connsiteX2-75" fmla="*/ 3352800 w 3352800"/>
              <a:gd name="connsiteY2-76" fmla="*/ 0 h 2002631"/>
              <a:gd name="connsiteX3-77" fmla="*/ 3352800 w 3352800"/>
              <a:gd name="connsiteY3-78" fmla="*/ 2002631 h 2002631"/>
              <a:gd name="connsiteX4-79" fmla="*/ 0 w 3352800"/>
              <a:gd name="connsiteY4-80" fmla="*/ 2002631 h 2002631"/>
              <a:gd name="connsiteX0-81" fmla="*/ 0 w 3352800"/>
              <a:gd name="connsiteY0-82" fmla="*/ 2002631 h 2002631"/>
              <a:gd name="connsiteX1-83" fmla="*/ 2834839 w 3352800"/>
              <a:gd name="connsiteY1-84" fmla="*/ 425 h 2002631"/>
              <a:gd name="connsiteX2-85" fmla="*/ 3352800 w 3352800"/>
              <a:gd name="connsiteY2-86" fmla="*/ 0 h 2002631"/>
              <a:gd name="connsiteX3-87" fmla="*/ 3352800 w 3352800"/>
              <a:gd name="connsiteY3-88" fmla="*/ 2002631 h 2002631"/>
              <a:gd name="connsiteX4-89" fmla="*/ 0 w 3352800"/>
              <a:gd name="connsiteY4-90" fmla="*/ 2002631 h 2002631"/>
              <a:gd name="connsiteX0-91" fmla="*/ 0 w 3352800"/>
              <a:gd name="connsiteY0-92" fmla="*/ 2002631 h 2002631"/>
              <a:gd name="connsiteX1-93" fmla="*/ 2875865 w 3352800"/>
              <a:gd name="connsiteY1-94" fmla="*/ 81782 h 2002631"/>
              <a:gd name="connsiteX2-95" fmla="*/ 3352800 w 3352800"/>
              <a:gd name="connsiteY2-96" fmla="*/ 0 h 2002631"/>
              <a:gd name="connsiteX3-97" fmla="*/ 3352800 w 3352800"/>
              <a:gd name="connsiteY3-98" fmla="*/ 2002631 h 2002631"/>
              <a:gd name="connsiteX4-99" fmla="*/ 0 w 3352800"/>
              <a:gd name="connsiteY4-100" fmla="*/ 2002631 h 2002631"/>
              <a:gd name="connsiteX0-101" fmla="*/ 0 w 3352800"/>
              <a:gd name="connsiteY0-102" fmla="*/ 2002901 h 2002901"/>
              <a:gd name="connsiteX1-103" fmla="*/ 2836585 w 3352800"/>
              <a:gd name="connsiteY1-104" fmla="*/ 0 h 2002901"/>
              <a:gd name="connsiteX2-105" fmla="*/ 3352800 w 3352800"/>
              <a:gd name="connsiteY2-106" fmla="*/ 270 h 2002901"/>
              <a:gd name="connsiteX3-107" fmla="*/ 3352800 w 3352800"/>
              <a:gd name="connsiteY3-108" fmla="*/ 2002901 h 2002901"/>
              <a:gd name="connsiteX4-109" fmla="*/ 0 w 3352800"/>
              <a:gd name="connsiteY4-110" fmla="*/ 2002901 h 2002901"/>
              <a:gd name="connsiteX0-111" fmla="*/ 0 w 3352800"/>
              <a:gd name="connsiteY0-112" fmla="*/ 2002631 h 2002631"/>
              <a:gd name="connsiteX1-113" fmla="*/ 754045 w 3352800"/>
              <a:gd name="connsiteY1-114" fmla="*/ 1468326 h 2002631"/>
              <a:gd name="connsiteX2-115" fmla="*/ 3352800 w 3352800"/>
              <a:gd name="connsiteY2-116" fmla="*/ 0 h 2002631"/>
              <a:gd name="connsiteX3-117" fmla="*/ 3352800 w 3352800"/>
              <a:gd name="connsiteY3-118" fmla="*/ 2002631 h 2002631"/>
              <a:gd name="connsiteX4-119" fmla="*/ 0 w 3352800"/>
              <a:gd name="connsiteY4-120" fmla="*/ 2002631 h 2002631"/>
              <a:gd name="connsiteX0-121" fmla="*/ 0 w 3352800"/>
              <a:gd name="connsiteY0-122" fmla="*/ 534305 h 534305"/>
              <a:gd name="connsiteX1-123" fmla="*/ 754045 w 3352800"/>
              <a:gd name="connsiteY1-124" fmla="*/ 0 h 534305"/>
              <a:gd name="connsiteX2-125" fmla="*/ 3352800 w 3352800"/>
              <a:gd name="connsiteY2-126" fmla="*/ 7687 h 534305"/>
              <a:gd name="connsiteX3-127" fmla="*/ 3352800 w 3352800"/>
              <a:gd name="connsiteY3-128" fmla="*/ 534305 h 534305"/>
              <a:gd name="connsiteX4-129" fmla="*/ 0 w 3352800"/>
              <a:gd name="connsiteY4-130" fmla="*/ 534305 h 534305"/>
              <a:gd name="connsiteX0-131" fmla="*/ 0 w 3352800"/>
              <a:gd name="connsiteY0-132" fmla="*/ 534305 h 534305"/>
              <a:gd name="connsiteX1-133" fmla="*/ 754045 w 3352800"/>
              <a:gd name="connsiteY1-134" fmla="*/ 0 h 534305"/>
              <a:gd name="connsiteX2-135" fmla="*/ 3352800 w 3352800"/>
              <a:gd name="connsiteY2-136" fmla="*/ 7687 h 534305"/>
              <a:gd name="connsiteX3-137" fmla="*/ 3352800 w 3352800"/>
              <a:gd name="connsiteY3-138" fmla="*/ 534305 h 534305"/>
              <a:gd name="connsiteX4-139" fmla="*/ 0 w 3352800"/>
              <a:gd name="connsiteY4-140" fmla="*/ 534305 h 534305"/>
              <a:gd name="connsiteX0-141" fmla="*/ 0 w 3352800"/>
              <a:gd name="connsiteY0-142" fmla="*/ 526618 h 526618"/>
              <a:gd name="connsiteX1-143" fmla="*/ 980611 w 3352800"/>
              <a:gd name="connsiteY1-144" fmla="*/ 93681 h 526618"/>
              <a:gd name="connsiteX2-145" fmla="*/ 3352800 w 3352800"/>
              <a:gd name="connsiteY2-146" fmla="*/ 0 h 526618"/>
              <a:gd name="connsiteX3-147" fmla="*/ 3352800 w 3352800"/>
              <a:gd name="connsiteY3-148" fmla="*/ 526618 h 526618"/>
              <a:gd name="connsiteX4-149" fmla="*/ 0 w 3352800"/>
              <a:gd name="connsiteY4-150" fmla="*/ 526618 h 526618"/>
              <a:gd name="connsiteX0-151" fmla="*/ 0 w 3352800"/>
              <a:gd name="connsiteY0-152" fmla="*/ 526888 h 526888"/>
              <a:gd name="connsiteX1-153" fmla="*/ 744735 w 3352800"/>
              <a:gd name="connsiteY1-154" fmla="*/ 0 h 526888"/>
              <a:gd name="connsiteX2-155" fmla="*/ 3352800 w 3352800"/>
              <a:gd name="connsiteY2-156" fmla="*/ 270 h 526888"/>
              <a:gd name="connsiteX3-157" fmla="*/ 3352800 w 3352800"/>
              <a:gd name="connsiteY3-158" fmla="*/ 526888 h 526888"/>
              <a:gd name="connsiteX4-159" fmla="*/ 0 w 3352800"/>
              <a:gd name="connsiteY4-160" fmla="*/ 526888 h 526888"/>
              <a:gd name="connsiteX0-161" fmla="*/ 0 w 3352800"/>
              <a:gd name="connsiteY0-162" fmla="*/ 526618 h 526618"/>
              <a:gd name="connsiteX1-163" fmla="*/ 811948 w 3352800"/>
              <a:gd name="connsiteY1-164" fmla="*/ 60921 h 526618"/>
              <a:gd name="connsiteX2-165" fmla="*/ 3352800 w 3352800"/>
              <a:gd name="connsiteY2-166" fmla="*/ 0 h 526618"/>
              <a:gd name="connsiteX3-167" fmla="*/ 3352800 w 3352800"/>
              <a:gd name="connsiteY3-168" fmla="*/ 526618 h 526618"/>
              <a:gd name="connsiteX4-169" fmla="*/ 0 w 3352800"/>
              <a:gd name="connsiteY4-170" fmla="*/ 526618 h 526618"/>
              <a:gd name="connsiteX0-171" fmla="*/ 0 w 3352800"/>
              <a:gd name="connsiteY0-172" fmla="*/ 527584 h 527584"/>
              <a:gd name="connsiteX1-173" fmla="*/ 751718 w 3352800"/>
              <a:gd name="connsiteY1-174" fmla="*/ 0 h 527584"/>
              <a:gd name="connsiteX2-175" fmla="*/ 3352800 w 3352800"/>
              <a:gd name="connsiteY2-176" fmla="*/ 966 h 527584"/>
              <a:gd name="connsiteX3-177" fmla="*/ 3352800 w 3352800"/>
              <a:gd name="connsiteY3-178" fmla="*/ 527584 h 527584"/>
              <a:gd name="connsiteX4-179" fmla="*/ 0 w 3352800"/>
              <a:gd name="connsiteY4-180" fmla="*/ 527584 h 527584"/>
              <a:gd name="connsiteX0-181" fmla="*/ 0 w 3352800"/>
              <a:gd name="connsiteY0-182" fmla="*/ 527584 h 527584"/>
              <a:gd name="connsiteX1-183" fmla="*/ 751718 w 3352800"/>
              <a:gd name="connsiteY1-184" fmla="*/ 0 h 527584"/>
              <a:gd name="connsiteX2-185" fmla="*/ 3241069 w 3352800"/>
              <a:gd name="connsiteY2-186" fmla="*/ 94144 h 527584"/>
              <a:gd name="connsiteX3-187" fmla="*/ 3352800 w 3352800"/>
              <a:gd name="connsiteY3-188" fmla="*/ 527584 h 527584"/>
              <a:gd name="connsiteX4-189" fmla="*/ 0 w 3352800"/>
              <a:gd name="connsiteY4-190" fmla="*/ 527584 h 527584"/>
              <a:gd name="connsiteX0-191" fmla="*/ 0 w 3352800"/>
              <a:gd name="connsiteY0-192" fmla="*/ 527584 h 527584"/>
              <a:gd name="connsiteX1-193" fmla="*/ 751718 w 3352800"/>
              <a:gd name="connsiteY1-194" fmla="*/ 0 h 527584"/>
              <a:gd name="connsiteX2-195" fmla="*/ 3352800 w 3352800"/>
              <a:gd name="connsiteY2-196" fmla="*/ 271 h 527584"/>
              <a:gd name="connsiteX3-197" fmla="*/ 3352800 w 3352800"/>
              <a:gd name="connsiteY3-198" fmla="*/ 527584 h 527584"/>
              <a:gd name="connsiteX4-199" fmla="*/ 0 w 3352800"/>
              <a:gd name="connsiteY4-200" fmla="*/ 527584 h 527584"/>
              <a:gd name="connsiteX0-201" fmla="*/ 0 w 3352800"/>
              <a:gd name="connsiteY0-202" fmla="*/ 527313 h 527313"/>
              <a:gd name="connsiteX1-203" fmla="*/ 900984 w 3352800"/>
              <a:gd name="connsiteY1-204" fmla="*/ 97774 h 527313"/>
              <a:gd name="connsiteX2-205" fmla="*/ 3352800 w 3352800"/>
              <a:gd name="connsiteY2-206" fmla="*/ 0 h 527313"/>
              <a:gd name="connsiteX3-207" fmla="*/ 3352800 w 3352800"/>
              <a:gd name="connsiteY3-208" fmla="*/ 527313 h 527313"/>
              <a:gd name="connsiteX4-209" fmla="*/ 0 w 3352800"/>
              <a:gd name="connsiteY4-210" fmla="*/ 527313 h 527313"/>
              <a:gd name="connsiteX0-211" fmla="*/ 0 w 3352800"/>
              <a:gd name="connsiteY0-212" fmla="*/ 527584 h 527584"/>
              <a:gd name="connsiteX1-213" fmla="*/ 748227 w 3352800"/>
              <a:gd name="connsiteY1-214" fmla="*/ 0 h 527584"/>
              <a:gd name="connsiteX2-215" fmla="*/ 3352800 w 3352800"/>
              <a:gd name="connsiteY2-216" fmla="*/ 271 h 527584"/>
              <a:gd name="connsiteX3-217" fmla="*/ 3352800 w 3352800"/>
              <a:gd name="connsiteY3-218" fmla="*/ 527584 h 527584"/>
              <a:gd name="connsiteX4-219" fmla="*/ 0 w 3352800"/>
              <a:gd name="connsiteY4-220" fmla="*/ 527584 h 52758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807B80DF-4BCE-4AF2-9362-64BF3CABCBCC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46BC5680-9E43-49A2-B71C-384C1B1A43C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anose="020B0604020202020204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990" indent="-173990" algn="l" defTabSz="914400" rtl="0" eaLnBrk="1" latinLnBrk="0" hangingPunct="1">
        <a:spcBef>
          <a:spcPts val="300"/>
        </a:spcBef>
        <a:buClr>
          <a:schemeClr val="accent2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590" indent="-164465" algn="l" defTabSz="914400" rtl="0" eaLnBrk="1" latinLnBrk="0" hangingPunct="1">
        <a:spcBef>
          <a:spcPts val="300"/>
        </a:spcBef>
        <a:buClr>
          <a:schemeClr val="accent2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1190" indent="-164465" algn="l" defTabSz="914400" rtl="0" eaLnBrk="1" latinLnBrk="0" hangingPunct="1">
        <a:spcBef>
          <a:spcPts val="300"/>
        </a:spcBef>
        <a:buClr>
          <a:schemeClr val="accent2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790" indent="-173990" algn="l" defTabSz="914400" rtl="0" eaLnBrk="1" latinLnBrk="0" hangingPunct="1">
        <a:spcBef>
          <a:spcPts val="300"/>
        </a:spcBef>
        <a:buClr>
          <a:schemeClr val="accent2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990" algn="l" defTabSz="914400" rtl="0" eaLnBrk="1" latinLnBrk="0" hangingPunct="1">
        <a:spcBef>
          <a:spcPts val="300"/>
        </a:spcBef>
        <a:buClr>
          <a:schemeClr val="accent2"/>
        </a:buClr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185" indent="-164465" algn="l" defTabSz="914400" rtl="0" eaLnBrk="1" latinLnBrk="0" hangingPunct="1">
        <a:spcBef>
          <a:spcPts val="300"/>
        </a:spcBef>
        <a:buClr>
          <a:schemeClr val="accent2"/>
        </a:buClr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785" indent="-164465" algn="l" defTabSz="914400" rtl="0" eaLnBrk="1" latinLnBrk="0" hangingPunct="1">
        <a:spcBef>
          <a:spcPts val="300"/>
        </a:spcBef>
        <a:buClr>
          <a:schemeClr val="accent2"/>
        </a:buClr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1970" indent="-164465" algn="l" defTabSz="914400" rtl="0" eaLnBrk="1" latinLnBrk="0" hangingPunct="1">
        <a:spcBef>
          <a:spcPts val="300"/>
        </a:spcBef>
        <a:buClr>
          <a:schemeClr val="accent2"/>
        </a:buClr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Елена\Desktop\юид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95023" y="260648"/>
            <a:ext cx="4617781" cy="4426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370472" y="3573016"/>
            <a:ext cx="4187365" cy="7848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500" b="1" cap="none" spc="0" dirty="0">
                <a:ln w="11430"/>
                <a:solidFill>
                  <a:srgbClr val="FF0000"/>
                </a:solidFill>
                <a:latin typeface="Arial Black" panose="020B0A04020102020204" pitchFamily="34" charset="0"/>
              </a:rPr>
              <a:t>ШКОЛА № 2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497100" y="5149840"/>
            <a:ext cx="4381328" cy="17081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3500" b="1" cap="none" spc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МЫ  ЗА </a:t>
            </a:r>
          </a:p>
          <a:p>
            <a:pPr algn="ctr"/>
            <a:r>
              <a:rPr lang="ru-RU" sz="3500" b="1" cap="none" spc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БЕЗОПАСНОСТЬ</a:t>
            </a:r>
          </a:p>
          <a:p>
            <a:pPr algn="ctr"/>
            <a:r>
              <a:rPr lang="ru-RU" sz="3500" b="1" cap="none" spc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НА  ДОРОГАХ!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1530" y="5637530"/>
            <a:ext cx="7520940" cy="548640"/>
          </a:xfrm>
        </p:spPr>
        <p:txBody>
          <a:bodyPr/>
          <a:lstStyle/>
          <a:p>
            <a:pPr algn="ctr"/>
            <a:r>
              <a:rPr lang="ru-RU" altLang="en-US" sz="3600" b="1" dirty="0">
                <a:solidFill>
                  <a:schemeClr val="bg1"/>
                </a:solidFill>
                <a:latin typeface="Book Antiqua" panose="02040602050305030304" pitchFamily="18" charset="0"/>
              </a:rPr>
              <a:t>СПАСИБО ЗА ВНИМАНИЕ!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WP_20180425_08_54_10_Pr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275" y="10160"/>
            <a:ext cx="7052945" cy="506793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Елена\Desktop\00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9" t="5294" b="5465"/>
          <a:stretch>
            <a:fillRect/>
          </a:stretch>
        </p:blipFill>
        <p:spPr bwMode="auto">
          <a:xfrm>
            <a:off x="2611" y="438"/>
            <a:ext cx="7809749" cy="541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E:\ЮИД 2018\флешмоб1\IMG_06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1928802"/>
            <a:ext cx="6429420" cy="428628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098313" y="116632"/>
            <a:ext cx="67869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Book Antiqua" panose="02040602050305030304" pitchFamily="18" charset="0"/>
              </a:rPr>
              <a:t>Отряд юных инспекторов дорожного движения </a:t>
            </a:r>
          </a:p>
          <a:p>
            <a:r>
              <a:rPr lang="ru-RU" sz="3200" b="1" dirty="0">
                <a:solidFill>
                  <a:srgbClr val="FF0000"/>
                </a:solidFill>
                <a:latin typeface="Book Antiqua" panose="02040602050305030304" pitchFamily="18" charset="0"/>
              </a:rPr>
              <a:t>на страже безопасности!  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4775" y="184150"/>
            <a:ext cx="9041130" cy="1134745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Book Antiqua" panose="02040602050305030304" pitchFamily="18" charset="0"/>
              </a:rPr>
              <a:t>В нашей команде РАБОТАЮТ только                        профессионалы!  </a:t>
            </a:r>
          </a:p>
        </p:txBody>
      </p:sp>
      <p:pic>
        <p:nvPicPr>
          <p:cNvPr id="4" name="Picture 2" descr="E:\ЮИД 2018\флешмоб1\IMG_068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1857356" y="1428736"/>
            <a:ext cx="5369718" cy="35798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/>
              <a:t>ui0987p98708-90-7t8gh0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1\Desktop\Акция ПДД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985" y="-13335"/>
            <a:ext cx="9157970" cy="5056505"/>
          </a:xfrm>
          <a:prstGeom prst="rect">
            <a:avLst/>
          </a:prstGeom>
          <a:noFill/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249FFDFC-D886-446E-98DC-431F50577064}"/>
              </a:ext>
            </a:extLst>
          </p:cNvPr>
          <p:cNvSpPr txBox="1">
            <a:spLocks/>
          </p:cNvSpPr>
          <p:nvPr/>
        </p:nvSpPr>
        <p:spPr>
          <a:xfrm>
            <a:off x="109855" y="5346541"/>
            <a:ext cx="9041130" cy="11347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>
                <a:solidFill>
                  <a:schemeClr val="bg1"/>
                </a:solidFill>
                <a:latin typeface="Book Antiqua" panose="02040602050305030304" pitchFamily="18" charset="0"/>
              </a:rPr>
              <a:t>Мы – помощники ГИБДД 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230495"/>
            <a:ext cx="8416925" cy="1522095"/>
          </a:xfrm>
        </p:spPr>
        <p:txBody>
          <a:bodyPr/>
          <a:lstStyle/>
          <a:p>
            <a:pPr algn="ctr"/>
            <a:r>
              <a:rPr lang="ru-RU" altLang="en-US" b="1" dirty="0">
                <a:solidFill>
                  <a:schemeClr val="bg1"/>
                </a:solidFill>
                <a:latin typeface="Book Antiqua" panose="02040602050305030304" pitchFamily="18" charset="0"/>
              </a:rPr>
              <a:t>НАША КОМАНДА САМАЯ КРЕАТИВНАЯ!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fu7iUGZ7u6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160" y="-45085"/>
            <a:ext cx="7877175" cy="514286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5441315"/>
            <a:ext cx="8007682" cy="1310640"/>
          </a:xfrm>
        </p:spPr>
        <p:txBody>
          <a:bodyPr/>
          <a:lstStyle/>
          <a:p>
            <a:pPr algn="ctr"/>
            <a:r>
              <a:rPr lang="ru-RU" altLang="en-US" b="1" dirty="0">
                <a:solidFill>
                  <a:schemeClr val="bg1"/>
                </a:solidFill>
                <a:latin typeface="Book Antiqua" panose="02040602050305030304" pitchFamily="18" charset="0"/>
              </a:rPr>
              <a:t>ЮИД ПРОВОДИТ ОЧЕНЬ ИНТЕРЕСНЫЕ ЗАНЯТИЯС МАЛЫШАМИ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I6Pl0ruCn3k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4280" y="-73660"/>
            <a:ext cx="6718300" cy="515874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9565" y="5248910"/>
            <a:ext cx="7520940" cy="1481455"/>
          </a:xfrm>
        </p:spPr>
        <p:txBody>
          <a:bodyPr/>
          <a:lstStyle/>
          <a:p>
            <a:pPr algn="ctr"/>
            <a:r>
              <a:rPr lang="ru-RU" altLang="en-US" b="1" dirty="0">
                <a:solidFill>
                  <a:schemeClr val="bg1"/>
                </a:solidFill>
                <a:latin typeface="Book Antiqua" panose="02040602050305030304" pitchFamily="18" charset="0"/>
              </a:rPr>
              <a:t>ИГРА НА ТЕМУ БЕЗОПАСНОСТИ НА ДОРОГЕ – ЛУЧШЕЕ СРЕДСТВО ОБУЧЕНИЯ!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WP_20180423_09_55_34_Pr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635" y="-81280"/>
            <a:ext cx="6879590" cy="513969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550" y="323123"/>
            <a:ext cx="4489450" cy="5412457"/>
          </a:xfrm>
        </p:spPr>
        <p:txBody>
          <a:bodyPr>
            <a:noAutofit/>
          </a:bodyPr>
          <a:lstStyle/>
          <a:p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rPr>
              <a:t>Светофор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rPr>
              <a:t> — 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Book Antiqua" panose="02040602050305030304" pitchFamily="18" charset="0"/>
            </a:endParaRPr>
          </a:p>
          <a:p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rPr>
              <a:t>дорожный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rPr>
              <a:t>друг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rPr>
              <a:t>,</a:t>
            </a:r>
            <a:endParaRPr lang="en-US" sz="2400" dirty="0">
              <a:solidFill>
                <a:schemeClr val="accent2">
                  <a:lumMod val="75000"/>
                </a:schemeClr>
              </a:solidFill>
              <a:latin typeface="Book Antiqua" panose="02040602050305030304" pitchFamily="18" charset="0"/>
            </a:endParaRPr>
          </a:p>
          <a:p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rPr>
              <a:t>Управляет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rPr>
              <a:t>всем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rPr>
              <a:t>вокруг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rPr>
              <a:t>.</a:t>
            </a:r>
          </a:p>
          <a:p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rPr>
              <a:t>Красный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rPr>
              <a:t>свет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rPr>
              <a:t>, </a:t>
            </a:r>
          </a:p>
          <a:p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rPr>
              <a:t>грозный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rPr>
              <a:t>вид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rPr>
              <a:t>, -</a:t>
            </a:r>
            <a:endParaRPr lang="en-US" sz="2400" dirty="0">
              <a:solidFill>
                <a:schemeClr val="accent2">
                  <a:lumMod val="75000"/>
                </a:schemeClr>
              </a:solidFill>
              <a:latin typeface="Book Antiqua" panose="02040602050305030304" pitchFamily="18" charset="0"/>
            </a:endParaRPr>
          </a:p>
          <a:p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rPr>
              <a:t>Он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rPr>
              <a:t>опасности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rPr>
              <a:t>таит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rPr>
              <a:t>.</a:t>
            </a:r>
          </a:p>
          <a:p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rPr>
              <a:t>Если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rPr>
              <a:t>свет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rPr>
              <a:t>горит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rPr>
              <a:t>такой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rPr>
              <a:t>,</a:t>
            </a:r>
          </a:p>
          <a:p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rPr>
              <a:t>Значит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rPr>
              <a:t>,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rPr>
              <a:t>как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rPr>
              <a:t>солдатик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rPr>
              <a:t>, 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Book Antiqua" panose="02040602050305030304" pitchFamily="18" charset="0"/>
            </a:endParaRPr>
          </a:p>
          <a:p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rPr>
              <a:t>стой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rPr>
              <a:t>!</a:t>
            </a:r>
          </a:p>
        </p:txBody>
      </p:sp>
      <p:pic>
        <p:nvPicPr>
          <p:cNvPr id="5" name="Picture 4" descr="WP_20180423_10_19_43_Pr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6005" y="-18415"/>
            <a:ext cx="4271645" cy="5719445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16</TotalTime>
  <Words>88</Words>
  <Application>Microsoft Office PowerPoint</Application>
  <PresentationFormat>Экран (4:3)</PresentationFormat>
  <Paragraphs>22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Arial Black</vt:lpstr>
      <vt:lpstr>Book Antiqua</vt:lpstr>
      <vt:lpstr>Franklin Gothic Book</vt:lpstr>
      <vt:lpstr>Franklin Gothic Medium</vt:lpstr>
      <vt:lpstr>Wingdings</vt:lpstr>
      <vt:lpstr>Углы</vt:lpstr>
      <vt:lpstr>Презентация PowerPoint</vt:lpstr>
      <vt:lpstr>Презентация PowerPoint</vt:lpstr>
      <vt:lpstr>Презентация PowerPoint</vt:lpstr>
      <vt:lpstr>В нашей команде РАБОТАЮТ только                        профессионалы!  </vt:lpstr>
      <vt:lpstr>ui0987p98708-90-7t8gh0</vt:lpstr>
      <vt:lpstr>НАША КОМАНДА САМАЯ КРЕАТИВНАЯ!</vt:lpstr>
      <vt:lpstr>ЮИД ПРОВОДИТ ОЧЕНЬ ИНТЕРЕСНЫЕ ЗАНЯТИЯС МАЛЫШАМИ</vt:lpstr>
      <vt:lpstr>ИГРА НА ТЕМУ БЕЗОПАСНОСТИ НА ДОРОГЕ – ЛУЧШЕЕ СРЕДСТВО ОБУЧЕНИЯ!</vt:lpstr>
      <vt:lpstr>Презентация PowerPoint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Елена Муромцева</cp:lastModifiedBy>
  <cp:revision>12</cp:revision>
  <dcterms:created xsi:type="dcterms:W3CDTF">2018-10-26T17:07:00Z</dcterms:created>
  <dcterms:modified xsi:type="dcterms:W3CDTF">2019-04-12T10:46:54Z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1033-10.2.0.7636</vt:lpwstr>
  </property>
</Properties>
</file>