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image" Target="../media/image8.jpeg" 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image" Target="../media/image2.jpeg" 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 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image" Target="../media/image6.jpeg" 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image" Target="../media/image8.jpeg" 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image" Target="../media/image2.jpeg" 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 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image" Target="../media/image6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2CE1C-A135-4503-86B7-9BAADB75F22F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52210A8-4B93-4341-AAEB-C72AEB192690}">
      <dgm:prSet phldrT="[Текст]" custT="1"/>
      <dgm:spPr/>
      <dgm:t>
        <a:bodyPr/>
        <a:lstStyle/>
        <a:p>
          <a:r>
            <a:rPr lang="ru-RU" sz="2400" b="1" dirty="0"/>
            <a:t>Работники, получающие доход в форме заработной платы, гонора</a:t>
          </a:r>
        </a:p>
      </dgm:t>
    </dgm:pt>
    <dgm:pt modelId="{B7B078F4-82A9-45D5-B615-5F9019178747}" type="parTrans" cxnId="{08DECEAD-61FB-4446-8565-A85C8E367025}">
      <dgm:prSet/>
      <dgm:spPr/>
      <dgm:t>
        <a:bodyPr/>
        <a:lstStyle/>
        <a:p>
          <a:endParaRPr lang="ru-RU"/>
        </a:p>
      </dgm:t>
    </dgm:pt>
    <dgm:pt modelId="{1CF6D0CA-6549-4437-992D-FCC74B739716}" type="sibTrans" cxnId="{08DECEAD-61FB-4446-8565-A85C8E367025}">
      <dgm:prSet/>
      <dgm:spPr/>
      <dgm:t>
        <a:bodyPr/>
        <a:lstStyle/>
        <a:p>
          <a:endParaRPr lang="ru-RU"/>
        </a:p>
      </dgm:t>
    </dgm:pt>
    <dgm:pt modelId="{9CF44B7D-A018-4C36-830B-903C76DEB221}">
      <dgm:prSet phldrT="[Текст]" custT="1"/>
      <dgm:spPr/>
      <dgm:t>
        <a:bodyPr/>
        <a:lstStyle/>
        <a:p>
          <a:r>
            <a:rPr lang="ru-RU" sz="2400" b="1" dirty="0"/>
            <a:t>Наследники  (правопреемники) произведений науки, литературы, искусства, за которые они получают вознаграждение</a:t>
          </a:r>
        </a:p>
      </dgm:t>
    </dgm:pt>
    <dgm:pt modelId="{FCC12CCB-5E30-4685-ACE3-11003135D5B9}" type="parTrans" cxnId="{21686DDD-A18A-4EFE-BE5D-0D4769396AC5}">
      <dgm:prSet/>
      <dgm:spPr/>
      <dgm:t>
        <a:bodyPr/>
        <a:lstStyle/>
        <a:p>
          <a:endParaRPr lang="ru-RU"/>
        </a:p>
      </dgm:t>
    </dgm:pt>
    <dgm:pt modelId="{996ED960-5938-4F77-B368-8873E42ECAFF}" type="sibTrans" cxnId="{21686DDD-A18A-4EFE-BE5D-0D4769396AC5}">
      <dgm:prSet/>
      <dgm:spPr/>
      <dgm:t>
        <a:bodyPr/>
        <a:lstStyle/>
        <a:p>
          <a:endParaRPr lang="ru-RU"/>
        </a:p>
      </dgm:t>
    </dgm:pt>
    <dgm:pt modelId="{DCC7C7E3-2C7B-4D1A-AE32-2F254B2C9775}">
      <dgm:prSet phldrT="[Текст]" custT="1"/>
      <dgm:spPr/>
      <dgm:t>
        <a:bodyPr/>
        <a:lstStyle/>
        <a:p>
          <a:r>
            <a:rPr lang="ru-RU" sz="2400" b="1" dirty="0"/>
            <a:t>Индивидуальные предприниматели, без привлечения наемного труда</a:t>
          </a:r>
        </a:p>
      </dgm:t>
    </dgm:pt>
    <dgm:pt modelId="{05609210-7857-48D4-9B54-D36392042F7E}" type="parTrans" cxnId="{FEA7EC94-2C9D-4F3E-8531-B036EF8F8B4B}">
      <dgm:prSet/>
      <dgm:spPr/>
      <dgm:t>
        <a:bodyPr/>
        <a:lstStyle/>
        <a:p>
          <a:endParaRPr lang="ru-RU"/>
        </a:p>
      </dgm:t>
    </dgm:pt>
    <dgm:pt modelId="{942D19EF-974A-4202-933C-00AF2C50C2E1}" type="sibTrans" cxnId="{FEA7EC94-2C9D-4F3E-8531-B036EF8F8B4B}">
      <dgm:prSet/>
      <dgm:spPr/>
      <dgm:t>
        <a:bodyPr/>
        <a:lstStyle/>
        <a:p>
          <a:endParaRPr lang="ru-RU"/>
        </a:p>
      </dgm:t>
    </dgm:pt>
    <dgm:pt modelId="{9DFA2FE0-885C-4F0C-B2D1-EFF0B0751CD4}">
      <dgm:prSet phldrT="[Текст]" custT="1"/>
      <dgm:spPr/>
      <dgm:t>
        <a:bodyPr/>
        <a:lstStyle/>
        <a:p>
          <a:r>
            <a:rPr lang="ru-RU" sz="2400" b="1" dirty="0"/>
            <a:t>Собственники недвижимого имущества</a:t>
          </a:r>
        </a:p>
      </dgm:t>
    </dgm:pt>
    <dgm:pt modelId="{FA2B53E0-EC48-42F6-AA13-8A089216F2FD}" type="parTrans" cxnId="{27BE3ACA-46AA-498B-9500-FD0DC6FCBB81}">
      <dgm:prSet/>
      <dgm:spPr/>
      <dgm:t>
        <a:bodyPr/>
        <a:lstStyle/>
        <a:p>
          <a:endParaRPr lang="ru-RU"/>
        </a:p>
      </dgm:t>
    </dgm:pt>
    <dgm:pt modelId="{A50E2A30-E485-4717-895C-EC2773DDF1E7}" type="sibTrans" cxnId="{27BE3ACA-46AA-498B-9500-FD0DC6FCBB81}">
      <dgm:prSet/>
      <dgm:spPr/>
      <dgm:t>
        <a:bodyPr/>
        <a:lstStyle/>
        <a:p>
          <a:endParaRPr lang="ru-RU"/>
        </a:p>
      </dgm:t>
    </dgm:pt>
    <dgm:pt modelId="{064B0B36-E7ED-4D7D-9C0E-8A4D2CF73EC0}" type="pres">
      <dgm:prSet presAssocID="{4C22CE1C-A135-4503-86B7-9BAADB75F22F}" presName="Name0" presStyleCnt="0">
        <dgm:presLayoutVars>
          <dgm:dir/>
          <dgm:resizeHandles/>
        </dgm:presLayoutVars>
      </dgm:prSet>
      <dgm:spPr/>
    </dgm:pt>
    <dgm:pt modelId="{BE240EA1-ACC5-4E9D-B517-7A06F2ECF084}" type="pres">
      <dgm:prSet presAssocID="{452210A8-4B93-4341-AAEB-C72AEB192690}" presName="compNode" presStyleCnt="0"/>
      <dgm:spPr/>
    </dgm:pt>
    <dgm:pt modelId="{1AF383D8-6D32-4394-AFEB-40F73074F073}" type="pres">
      <dgm:prSet presAssocID="{452210A8-4B93-4341-AAEB-C72AEB192690}" presName="dummyConnPt" presStyleCnt="0"/>
      <dgm:spPr/>
    </dgm:pt>
    <dgm:pt modelId="{4256B8DD-828F-4BE0-9DDA-4AA49427A957}" type="pres">
      <dgm:prSet presAssocID="{452210A8-4B93-4341-AAEB-C72AEB192690}" presName="node" presStyleLbl="node1" presStyleIdx="0" presStyleCnt="4">
        <dgm:presLayoutVars>
          <dgm:bulletEnabled val="1"/>
        </dgm:presLayoutVars>
      </dgm:prSet>
      <dgm:spPr/>
    </dgm:pt>
    <dgm:pt modelId="{F4B81E18-1933-4B81-9E54-022113EAD962}" type="pres">
      <dgm:prSet presAssocID="{1CF6D0CA-6549-4437-992D-FCC74B739716}" presName="sibTrans" presStyleLbl="bgSibTrans2D1" presStyleIdx="0" presStyleCnt="3"/>
      <dgm:spPr/>
    </dgm:pt>
    <dgm:pt modelId="{ED465402-8215-4140-A671-0E9F25307E5C}" type="pres">
      <dgm:prSet presAssocID="{9CF44B7D-A018-4C36-830B-903C76DEB221}" presName="compNode" presStyleCnt="0"/>
      <dgm:spPr/>
    </dgm:pt>
    <dgm:pt modelId="{41146819-BC3B-4DD9-B71A-37DAFD5DFA00}" type="pres">
      <dgm:prSet presAssocID="{9CF44B7D-A018-4C36-830B-903C76DEB221}" presName="dummyConnPt" presStyleCnt="0"/>
      <dgm:spPr/>
    </dgm:pt>
    <dgm:pt modelId="{522883CA-6CC5-48A7-96B9-9471CB39CA04}" type="pres">
      <dgm:prSet presAssocID="{9CF44B7D-A018-4C36-830B-903C76DEB221}" presName="node" presStyleLbl="node1" presStyleIdx="1" presStyleCnt="4" custScaleX="120210" custScaleY="110902">
        <dgm:presLayoutVars>
          <dgm:bulletEnabled val="1"/>
        </dgm:presLayoutVars>
      </dgm:prSet>
      <dgm:spPr/>
    </dgm:pt>
    <dgm:pt modelId="{06189B63-B337-4578-B443-3D1A9D7124E1}" type="pres">
      <dgm:prSet presAssocID="{996ED960-5938-4F77-B368-8873E42ECAFF}" presName="sibTrans" presStyleLbl="bgSibTrans2D1" presStyleIdx="1" presStyleCnt="3"/>
      <dgm:spPr/>
    </dgm:pt>
    <dgm:pt modelId="{A7E65E0C-0AA3-4E51-ADC7-33C83E8E2CFA}" type="pres">
      <dgm:prSet presAssocID="{DCC7C7E3-2C7B-4D1A-AE32-2F254B2C9775}" presName="compNode" presStyleCnt="0"/>
      <dgm:spPr/>
    </dgm:pt>
    <dgm:pt modelId="{6CE9B6F2-EFA8-4937-AC32-2C31AC4DA862}" type="pres">
      <dgm:prSet presAssocID="{DCC7C7E3-2C7B-4D1A-AE32-2F254B2C9775}" presName="dummyConnPt" presStyleCnt="0"/>
      <dgm:spPr/>
    </dgm:pt>
    <dgm:pt modelId="{820A3D8D-A971-43C0-B2FE-228B4461F5A3}" type="pres">
      <dgm:prSet presAssocID="{DCC7C7E3-2C7B-4D1A-AE32-2F254B2C9775}" presName="node" presStyleLbl="node1" presStyleIdx="2" presStyleCnt="4">
        <dgm:presLayoutVars>
          <dgm:bulletEnabled val="1"/>
        </dgm:presLayoutVars>
      </dgm:prSet>
      <dgm:spPr/>
    </dgm:pt>
    <dgm:pt modelId="{1B1C660B-DF9C-4EFE-86A5-6BF8F57B3B40}" type="pres">
      <dgm:prSet presAssocID="{942D19EF-974A-4202-933C-00AF2C50C2E1}" presName="sibTrans" presStyleLbl="bgSibTrans2D1" presStyleIdx="2" presStyleCnt="3"/>
      <dgm:spPr/>
    </dgm:pt>
    <dgm:pt modelId="{AF44F7B8-403B-4B22-99AB-8783D7644B3E}" type="pres">
      <dgm:prSet presAssocID="{9DFA2FE0-885C-4F0C-B2D1-EFF0B0751CD4}" presName="compNode" presStyleCnt="0"/>
      <dgm:spPr/>
    </dgm:pt>
    <dgm:pt modelId="{888B69B9-0331-4003-80B4-55D93706C120}" type="pres">
      <dgm:prSet presAssocID="{9DFA2FE0-885C-4F0C-B2D1-EFF0B0751CD4}" presName="dummyConnPt" presStyleCnt="0"/>
      <dgm:spPr/>
    </dgm:pt>
    <dgm:pt modelId="{ADE70000-0B1E-477F-9F52-C121398CEDDB}" type="pres">
      <dgm:prSet presAssocID="{9DFA2FE0-885C-4F0C-B2D1-EFF0B0751CD4}" presName="node" presStyleLbl="node1" presStyleIdx="3" presStyleCnt="4">
        <dgm:presLayoutVars>
          <dgm:bulletEnabled val="1"/>
        </dgm:presLayoutVars>
      </dgm:prSet>
      <dgm:spPr/>
    </dgm:pt>
  </dgm:ptLst>
  <dgm:cxnLst>
    <dgm:cxn modelId="{A8AB5A0C-A0E3-472E-A278-E671307BC7F8}" type="presOf" srcId="{9DFA2FE0-885C-4F0C-B2D1-EFF0B0751CD4}" destId="{ADE70000-0B1E-477F-9F52-C121398CEDDB}" srcOrd="0" destOrd="0" presId="urn:microsoft.com/office/officeart/2005/8/layout/bProcess4"/>
    <dgm:cxn modelId="{7796EC34-8E61-43AE-91E0-780EC0D745C3}" type="presOf" srcId="{942D19EF-974A-4202-933C-00AF2C50C2E1}" destId="{1B1C660B-DF9C-4EFE-86A5-6BF8F57B3B40}" srcOrd="0" destOrd="0" presId="urn:microsoft.com/office/officeart/2005/8/layout/bProcess4"/>
    <dgm:cxn modelId="{6E55115D-7E14-4987-B95E-E60E92E9A73A}" type="presOf" srcId="{452210A8-4B93-4341-AAEB-C72AEB192690}" destId="{4256B8DD-828F-4BE0-9DDA-4AA49427A957}" srcOrd="0" destOrd="0" presId="urn:microsoft.com/office/officeart/2005/8/layout/bProcess4"/>
    <dgm:cxn modelId="{1275C362-93F7-480C-9817-6C5E3BD8E59E}" type="presOf" srcId="{996ED960-5938-4F77-B368-8873E42ECAFF}" destId="{06189B63-B337-4578-B443-3D1A9D7124E1}" srcOrd="0" destOrd="0" presId="urn:microsoft.com/office/officeart/2005/8/layout/bProcess4"/>
    <dgm:cxn modelId="{B6FBDD47-CA93-4250-9A98-2321519BF76B}" type="presOf" srcId="{9CF44B7D-A018-4C36-830B-903C76DEB221}" destId="{522883CA-6CC5-48A7-96B9-9471CB39CA04}" srcOrd="0" destOrd="0" presId="urn:microsoft.com/office/officeart/2005/8/layout/bProcess4"/>
    <dgm:cxn modelId="{A45CEC6E-88BC-441F-9D8D-B2FB0C3D6EEC}" type="presOf" srcId="{1CF6D0CA-6549-4437-992D-FCC74B739716}" destId="{F4B81E18-1933-4B81-9E54-022113EAD962}" srcOrd="0" destOrd="0" presId="urn:microsoft.com/office/officeart/2005/8/layout/bProcess4"/>
    <dgm:cxn modelId="{3931E972-E94C-4E68-8248-D870EC54F822}" type="presOf" srcId="{DCC7C7E3-2C7B-4D1A-AE32-2F254B2C9775}" destId="{820A3D8D-A971-43C0-B2FE-228B4461F5A3}" srcOrd="0" destOrd="0" presId="urn:microsoft.com/office/officeart/2005/8/layout/bProcess4"/>
    <dgm:cxn modelId="{1C0A8B58-FAB7-4831-BF0D-66A29640D177}" type="presOf" srcId="{4C22CE1C-A135-4503-86B7-9BAADB75F22F}" destId="{064B0B36-E7ED-4D7D-9C0E-8A4D2CF73EC0}" srcOrd="0" destOrd="0" presId="urn:microsoft.com/office/officeart/2005/8/layout/bProcess4"/>
    <dgm:cxn modelId="{FEA7EC94-2C9D-4F3E-8531-B036EF8F8B4B}" srcId="{4C22CE1C-A135-4503-86B7-9BAADB75F22F}" destId="{DCC7C7E3-2C7B-4D1A-AE32-2F254B2C9775}" srcOrd="2" destOrd="0" parTransId="{05609210-7857-48D4-9B54-D36392042F7E}" sibTransId="{942D19EF-974A-4202-933C-00AF2C50C2E1}"/>
    <dgm:cxn modelId="{08DECEAD-61FB-4446-8565-A85C8E367025}" srcId="{4C22CE1C-A135-4503-86B7-9BAADB75F22F}" destId="{452210A8-4B93-4341-AAEB-C72AEB192690}" srcOrd="0" destOrd="0" parTransId="{B7B078F4-82A9-45D5-B615-5F9019178747}" sibTransId="{1CF6D0CA-6549-4437-992D-FCC74B739716}"/>
    <dgm:cxn modelId="{27BE3ACA-46AA-498B-9500-FD0DC6FCBB81}" srcId="{4C22CE1C-A135-4503-86B7-9BAADB75F22F}" destId="{9DFA2FE0-885C-4F0C-B2D1-EFF0B0751CD4}" srcOrd="3" destOrd="0" parTransId="{FA2B53E0-EC48-42F6-AA13-8A089216F2FD}" sibTransId="{A50E2A30-E485-4717-895C-EC2773DDF1E7}"/>
    <dgm:cxn modelId="{21686DDD-A18A-4EFE-BE5D-0D4769396AC5}" srcId="{4C22CE1C-A135-4503-86B7-9BAADB75F22F}" destId="{9CF44B7D-A018-4C36-830B-903C76DEB221}" srcOrd="1" destOrd="0" parTransId="{FCC12CCB-5E30-4685-ACE3-11003135D5B9}" sibTransId="{996ED960-5938-4F77-B368-8873E42ECAFF}"/>
    <dgm:cxn modelId="{5E2524A1-A713-4309-856D-E3DB67CC20AB}" type="presParOf" srcId="{064B0B36-E7ED-4D7D-9C0E-8A4D2CF73EC0}" destId="{BE240EA1-ACC5-4E9D-B517-7A06F2ECF084}" srcOrd="0" destOrd="0" presId="urn:microsoft.com/office/officeart/2005/8/layout/bProcess4"/>
    <dgm:cxn modelId="{E9BD5C80-C21C-4D97-9B32-B2F50297B60D}" type="presParOf" srcId="{BE240EA1-ACC5-4E9D-B517-7A06F2ECF084}" destId="{1AF383D8-6D32-4394-AFEB-40F73074F073}" srcOrd="0" destOrd="0" presId="urn:microsoft.com/office/officeart/2005/8/layout/bProcess4"/>
    <dgm:cxn modelId="{198CBEA0-8FC4-49A8-9610-D9BBB8AF9BB0}" type="presParOf" srcId="{BE240EA1-ACC5-4E9D-B517-7A06F2ECF084}" destId="{4256B8DD-828F-4BE0-9DDA-4AA49427A957}" srcOrd="1" destOrd="0" presId="urn:microsoft.com/office/officeart/2005/8/layout/bProcess4"/>
    <dgm:cxn modelId="{CCCED6D0-7FC7-4C2D-B5D3-CAEFFB953181}" type="presParOf" srcId="{064B0B36-E7ED-4D7D-9C0E-8A4D2CF73EC0}" destId="{F4B81E18-1933-4B81-9E54-022113EAD962}" srcOrd="1" destOrd="0" presId="urn:microsoft.com/office/officeart/2005/8/layout/bProcess4"/>
    <dgm:cxn modelId="{8109837F-96FA-4B18-8FB7-020EBEE512D5}" type="presParOf" srcId="{064B0B36-E7ED-4D7D-9C0E-8A4D2CF73EC0}" destId="{ED465402-8215-4140-A671-0E9F25307E5C}" srcOrd="2" destOrd="0" presId="urn:microsoft.com/office/officeart/2005/8/layout/bProcess4"/>
    <dgm:cxn modelId="{271EB95C-F48A-44D9-8071-305969D752A8}" type="presParOf" srcId="{ED465402-8215-4140-A671-0E9F25307E5C}" destId="{41146819-BC3B-4DD9-B71A-37DAFD5DFA00}" srcOrd="0" destOrd="0" presId="urn:microsoft.com/office/officeart/2005/8/layout/bProcess4"/>
    <dgm:cxn modelId="{92BE1435-C49D-4C9A-B9E8-A33141A45488}" type="presParOf" srcId="{ED465402-8215-4140-A671-0E9F25307E5C}" destId="{522883CA-6CC5-48A7-96B9-9471CB39CA04}" srcOrd="1" destOrd="0" presId="urn:microsoft.com/office/officeart/2005/8/layout/bProcess4"/>
    <dgm:cxn modelId="{54A06AC1-0D91-47E9-9F90-82290607CFAE}" type="presParOf" srcId="{064B0B36-E7ED-4D7D-9C0E-8A4D2CF73EC0}" destId="{06189B63-B337-4578-B443-3D1A9D7124E1}" srcOrd="3" destOrd="0" presId="urn:microsoft.com/office/officeart/2005/8/layout/bProcess4"/>
    <dgm:cxn modelId="{C084B0B3-9EB2-41B4-BAB9-3098E7FD4DCD}" type="presParOf" srcId="{064B0B36-E7ED-4D7D-9C0E-8A4D2CF73EC0}" destId="{A7E65E0C-0AA3-4E51-ADC7-33C83E8E2CFA}" srcOrd="4" destOrd="0" presId="urn:microsoft.com/office/officeart/2005/8/layout/bProcess4"/>
    <dgm:cxn modelId="{87B65B17-4F16-4D2D-9249-DC953908C47F}" type="presParOf" srcId="{A7E65E0C-0AA3-4E51-ADC7-33C83E8E2CFA}" destId="{6CE9B6F2-EFA8-4937-AC32-2C31AC4DA862}" srcOrd="0" destOrd="0" presId="urn:microsoft.com/office/officeart/2005/8/layout/bProcess4"/>
    <dgm:cxn modelId="{0D516224-68A8-4E8A-8C7F-6BE541D68F96}" type="presParOf" srcId="{A7E65E0C-0AA3-4E51-ADC7-33C83E8E2CFA}" destId="{820A3D8D-A971-43C0-B2FE-228B4461F5A3}" srcOrd="1" destOrd="0" presId="urn:microsoft.com/office/officeart/2005/8/layout/bProcess4"/>
    <dgm:cxn modelId="{B5921426-9FFD-41CF-ABAD-A9C7EC7877A0}" type="presParOf" srcId="{064B0B36-E7ED-4D7D-9C0E-8A4D2CF73EC0}" destId="{1B1C660B-DF9C-4EFE-86A5-6BF8F57B3B40}" srcOrd="5" destOrd="0" presId="urn:microsoft.com/office/officeart/2005/8/layout/bProcess4"/>
    <dgm:cxn modelId="{9BA941A1-773F-42F3-9EA2-F37FF4333F2D}" type="presParOf" srcId="{064B0B36-E7ED-4D7D-9C0E-8A4D2CF73EC0}" destId="{AF44F7B8-403B-4B22-99AB-8783D7644B3E}" srcOrd="6" destOrd="0" presId="urn:microsoft.com/office/officeart/2005/8/layout/bProcess4"/>
    <dgm:cxn modelId="{6A644B74-F5E6-41A5-863F-5D45C4605556}" type="presParOf" srcId="{AF44F7B8-403B-4B22-99AB-8783D7644B3E}" destId="{888B69B9-0331-4003-80B4-55D93706C120}" srcOrd="0" destOrd="0" presId="urn:microsoft.com/office/officeart/2005/8/layout/bProcess4"/>
    <dgm:cxn modelId="{301077B8-7377-4490-BF4E-3FF98ABC1C0E}" type="presParOf" srcId="{AF44F7B8-403B-4B22-99AB-8783D7644B3E}" destId="{ADE70000-0B1E-477F-9F52-C121398CEDD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B0845D-63FD-463E-B854-E02D75C6A8D3}" type="doc">
      <dgm:prSet loTypeId="urn:microsoft.com/office/officeart/2005/8/layout/vList4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078843B-47AA-4094-A958-C65542B11439}">
      <dgm:prSet phldrT="[Текст]"/>
      <dgm:spPr/>
      <dgm:t>
        <a:bodyPr/>
        <a:lstStyle/>
        <a:p>
          <a:pPr algn="ctr"/>
          <a:r>
            <a:rPr lang="ru-RU" b="1" dirty="0"/>
            <a:t>за оплату учебы детей в ВУЗах</a:t>
          </a:r>
        </a:p>
      </dgm:t>
    </dgm:pt>
    <dgm:pt modelId="{E11BF109-8FEC-41C0-A469-6C64283245AC}" type="parTrans" cxnId="{78D73D0A-E020-4574-925A-939813B1169D}">
      <dgm:prSet/>
      <dgm:spPr/>
      <dgm:t>
        <a:bodyPr/>
        <a:lstStyle/>
        <a:p>
          <a:endParaRPr lang="ru-RU"/>
        </a:p>
      </dgm:t>
    </dgm:pt>
    <dgm:pt modelId="{E0E10E52-0D2D-4675-B86A-7EDABCF2EDDE}" type="sibTrans" cxnId="{78D73D0A-E020-4574-925A-939813B1169D}">
      <dgm:prSet/>
      <dgm:spPr/>
      <dgm:t>
        <a:bodyPr/>
        <a:lstStyle/>
        <a:p>
          <a:endParaRPr lang="ru-RU"/>
        </a:p>
      </dgm:t>
    </dgm:pt>
    <dgm:pt modelId="{BC787A77-7008-45D2-815B-09CB2DE61509}">
      <dgm:prSet phldrT="[Текст]"/>
      <dgm:spPr/>
      <dgm:t>
        <a:bodyPr/>
        <a:lstStyle/>
        <a:p>
          <a:pPr algn="ctr"/>
          <a:r>
            <a:rPr lang="ru-RU" b="1" dirty="0"/>
            <a:t>Лечение </a:t>
          </a:r>
        </a:p>
      </dgm:t>
    </dgm:pt>
    <dgm:pt modelId="{F6A786F7-9EC0-4EEA-A584-39E96C021FA2}" type="parTrans" cxnId="{DF866571-81A4-4749-B150-C394143C88F7}">
      <dgm:prSet/>
      <dgm:spPr/>
      <dgm:t>
        <a:bodyPr/>
        <a:lstStyle/>
        <a:p>
          <a:endParaRPr lang="ru-RU"/>
        </a:p>
      </dgm:t>
    </dgm:pt>
    <dgm:pt modelId="{BAB8047A-2059-4C84-B099-EED409B6BF36}" type="sibTrans" cxnId="{DF866571-81A4-4749-B150-C394143C88F7}">
      <dgm:prSet/>
      <dgm:spPr/>
      <dgm:t>
        <a:bodyPr/>
        <a:lstStyle/>
        <a:p>
          <a:endParaRPr lang="ru-RU"/>
        </a:p>
      </dgm:t>
    </dgm:pt>
    <dgm:pt modelId="{E5476CC3-1ECC-4C0A-9419-88985D35BC44}">
      <dgm:prSet phldrT="[Текст]"/>
      <dgm:spPr/>
      <dgm:t>
        <a:bodyPr/>
        <a:lstStyle/>
        <a:p>
          <a:pPr algn="ctr"/>
          <a:r>
            <a:rPr lang="ru-RU" b="1" dirty="0"/>
            <a:t>Покупка квартиры</a:t>
          </a:r>
        </a:p>
      </dgm:t>
    </dgm:pt>
    <dgm:pt modelId="{30017E99-0445-4F7C-8450-B729D4E6D037}" type="parTrans" cxnId="{398A6112-74C5-4D6D-8F32-154422E6E3E9}">
      <dgm:prSet/>
      <dgm:spPr/>
      <dgm:t>
        <a:bodyPr/>
        <a:lstStyle/>
        <a:p>
          <a:endParaRPr lang="ru-RU"/>
        </a:p>
      </dgm:t>
    </dgm:pt>
    <dgm:pt modelId="{8E8334DB-13E2-4483-9E5C-C9D81014DAE3}" type="sibTrans" cxnId="{398A6112-74C5-4D6D-8F32-154422E6E3E9}">
      <dgm:prSet/>
      <dgm:spPr/>
      <dgm:t>
        <a:bodyPr/>
        <a:lstStyle/>
        <a:p>
          <a:endParaRPr lang="ru-RU"/>
        </a:p>
      </dgm:t>
    </dgm:pt>
    <dgm:pt modelId="{72ED5FE2-665E-42D8-B6DC-B1C0296C5FC8}" type="pres">
      <dgm:prSet presAssocID="{80B0845D-63FD-463E-B854-E02D75C6A8D3}" presName="linear" presStyleCnt="0">
        <dgm:presLayoutVars>
          <dgm:dir/>
          <dgm:resizeHandles val="exact"/>
        </dgm:presLayoutVars>
      </dgm:prSet>
      <dgm:spPr/>
    </dgm:pt>
    <dgm:pt modelId="{382F887E-378A-4CCE-8C13-EC1497476426}" type="pres">
      <dgm:prSet presAssocID="{9078843B-47AA-4094-A958-C65542B11439}" presName="comp" presStyleCnt="0"/>
      <dgm:spPr/>
    </dgm:pt>
    <dgm:pt modelId="{60E0511B-1B8E-40D0-9580-150C58A7FD59}" type="pres">
      <dgm:prSet presAssocID="{9078843B-47AA-4094-A958-C65542B11439}" presName="box" presStyleLbl="node1" presStyleIdx="0" presStyleCnt="3"/>
      <dgm:spPr/>
    </dgm:pt>
    <dgm:pt modelId="{28276D12-950D-4BB6-9ECE-D100BE7B1C77}" type="pres">
      <dgm:prSet presAssocID="{9078843B-47AA-4094-A958-C65542B1143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7C6BFF4-BB1B-41FB-85B2-C025EF80B21B}" type="pres">
      <dgm:prSet presAssocID="{9078843B-47AA-4094-A958-C65542B11439}" presName="text" presStyleLbl="node1" presStyleIdx="0" presStyleCnt="3">
        <dgm:presLayoutVars>
          <dgm:bulletEnabled val="1"/>
        </dgm:presLayoutVars>
      </dgm:prSet>
      <dgm:spPr/>
    </dgm:pt>
    <dgm:pt modelId="{8C09565A-B623-44C5-8861-6EF36F143A27}" type="pres">
      <dgm:prSet presAssocID="{E0E10E52-0D2D-4675-B86A-7EDABCF2EDDE}" presName="spacer" presStyleCnt="0"/>
      <dgm:spPr/>
    </dgm:pt>
    <dgm:pt modelId="{D022012F-098D-496F-A1F6-0FE91D442308}" type="pres">
      <dgm:prSet presAssocID="{BC787A77-7008-45D2-815B-09CB2DE61509}" presName="comp" presStyleCnt="0"/>
      <dgm:spPr/>
    </dgm:pt>
    <dgm:pt modelId="{8982ACE9-C926-4668-8E87-8474FEF5B936}" type="pres">
      <dgm:prSet presAssocID="{BC787A77-7008-45D2-815B-09CB2DE61509}" presName="box" presStyleLbl="node1" presStyleIdx="1" presStyleCnt="3"/>
      <dgm:spPr/>
    </dgm:pt>
    <dgm:pt modelId="{864E893B-BC94-4D00-AA1E-704BD383A5FA}" type="pres">
      <dgm:prSet presAssocID="{BC787A77-7008-45D2-815B-09CB2DE6150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8B8B895-409D-4C0D-9A05-E3AD0A6D946E}" type="pres">
      <dgm:prSet presAssocID="{BC787A77-7008-45D2-815B-09CB2DE61509}" presName="text" presStyleLbl="node1" presStyleIdx="1" presStyleCnt="3">
        <dgm:presLayoutVars>
          <dgm:bulletEnabled val="1"/>
        </dgm:presLayoutVars>
      </dgm:prSet>
      <dgm:spPr/>
    </dgm:pt>
    <dgm:pt modelId="{D904B4EF-875B-4B9F-8941-751AB4CA5DFE}" type="pres">
      <dgm:prSet presAssocID="{BAB8047A-2059-4C84-B099-EED409B6BF36}" presName="spacer" presStyleCnt="0"/>
      <dgm:spPr/>
    </dgm:pt>
    <dgm:pt modelId="{F37AB691-9805-4558-B53D-C52629974F87}" type="pres">
      <dgm:prSet presAssocID="{E5476CC3-1ECC-4C0A-9419-88985D35BC44}" presName="comp" presStyleCnt="0"/>
      <dgm:spPr/>
    </dgm:pt>
    <dgm:pt modelId="{890A578B-61B1-44C3-9132-3591A529BFE8}" type="pres">
      <dgm:prSet presAssocID="{E5476CC3-1ECC-4C0A-9419-88985D35BC44}" presName="box" presStyleLbl="node1" presStyleIdx="2" presStyleCnt="3"/>
      <dgm:spPr/>
    </dgm:pt>
    <dgm:pt modelId="{4845ACFF-B9D9-4A1E-86CA-303B31E67866}" type="pres">
      <dgm:prSet presAssocID="{E5476CC3-1ECC-4C0A-9419-88985D35BC44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E1AF087-860F-4CAB-B7F3-7402B8946239}" type="pres">
      <dgm:prSet presAssocID="{E5476CC3-1ECC-4C0A-9419-88985D35BC44}" presName="text" presStyleLbl="node1" presStyleIdx="2" presStyleCnt="3">
        <dgm:presLayoutVars>
          <dgm:bulletEnabled val="1"/>
        </dgm:presLayoutVars>
      </dgm:prSet>
      <dgm:spPr/>
    </dgm:pt>
  </dgm:ptLst>
  <dgm:cxnLst>
    <dgm:cxn modelId="{78D73D0A-E020-4574-925A-939813B1169D}" srcId="{80B0845D-63FD-463E-B854-E02D75C6A8D3}" destId="{9078843B-47AA-4094-A958-C65542B11439}" srcOrd="0" destOrd="0" parTransId="{E11BF109-8FEC-41C0-A469-6C64283245AC}" sibTransId="{E0E10E52-0D2D-4675-B86A-7EDABCF2EDDE}"/>
    <dgm:cxn modelId="{398A6112-74C5-4D6D-8F32-154422E6E3E9}" srcId="{80B0845D-63FD-463E-B854-E02D75C6A8D3}" destId="{E5476CC3-1ECC-4C0A-9419-88985D35BC44}" srcOrd="2" destOrd="0" parTransId="{30017E99-0445-4F7C-8450-B729D4E6D037}" sibTransId="{8E8334DB-13E2-4483-9E5C-C9D81014DAE3}"/>
    <dgm:cxn modelId="{BA6BB422-28E7-4F28-B211-9677E5A2D06A}" type="presOf" srcId="{E5476CC3-1ECC-4C0A-9419-88985D35BC44}" destId="{BE1AF087-860F-4CAB-B7F3-7402B8946239}" srcOrd="1" destOrd="0" presId="urn:microsoft.com/office/officeart/2005/8/layout/vList4#1"/>
    <dgm:cxn modelId="{D10FF323-A221-41E9-84BA-A2D9355E629F}" type="presOf" srcId="{9078843B-47AA-4094-A958-C65542B11439}" destId="{60E0511B-1B8E-40D0-9580-150C58A7FD59}" srcOrd="0" destOrd="0" presId="urn:microsoft.com/office/officeart/2005/8/layout/vList4#1"/>
    <dgm:cxn modelId="{B5E7EA3F-5269-47AF-AE5D-047945B2A2DC}" type="presOf" srcId="{BC787A77-7008-45D2-815B-09CB2DE61509}" destId="{8982ACE9-C926-4668-8E87-8474FEF5B936}" srcOrd="0" destOrd="0" presId="urn:microsoft.com/office/officeart/2005/8/layout/vList4#1"/>
    <dgm:cxn modelId="{DF866571-81A4-4749-B150-C394143C88F7}" srcId="{80B0845D-63FD-463E-B854-E02D75C6A8D3}" destId="{BC787A77-7008-45D2-815B-09CB2DE61509}" srcOrd="1" destOrd="0" parTransId="{F6A786F7-9EC0-4EEA-A584-39E96C021FA2}" sibTransId="{BAB8047A-2059-4C84-B099-EED409B6BF36}"/>
    <dgm:cxn modelId="{3A897671-1762-43FF-AC03-CEC8FB9F03A1}" type="presOf" srcId="{9078843B-47AA-4094-A958-C65542B11439}" destId="{67C6BFF4-BB1B-41FB-85B2-C025EF80B21B}" srcOrd="1" destOrd="0" presId="urn:microsoft.com/office/officeart/2005/8/layout/vList4#1"/>
    <dgm:cxn modelId="{9C08927C-7647-44D0-A009-2512DCC409F7}" type="presOf" srcId="{80B0845D-63FD-463E-B854-E02D75C6A8D3}" destId="{72ED5FE2-665E-42D8-B6DC-B1C0296C5FC8}" srcOrd="0" destOrd="0" presId="urn:microsoft.com/office/officeart/2005/8/layout/vList4#1"/>
    <dgm:cxn modelId="{CFD4D0D2-80EF-4E2B-9BE0-ADC1A254588D}" type="presOf" srcId="{E5476CC3-1ECC-4C0A-9419-88985D35BC44}" destId="{890A578B-61B1-44C3-9132-3591A529BFE8}" srcOrd="0" destOrd="0" presId="urn:microsoft.com/office/officeart/2005/8/layout/vList4#1"/>
    <dgm:cxn modelId="{4F14EDD9-1D1C-46E3-A19D-231450D211A6}" type="presOf" srcId="{BC787A77-7008-45D2-815B-09CB2DE61509}" destId="{08B8B895-409D-4C0D-9A05-E3AD0A6D946E}" srcOrd="1" destOrd="0" presId="urn:microsoft.com/office/officeart/2005/8/layout/vList4#1"/>
    <dgm:cxn modelId="{7EDF1497-09FC-4011-B4C7-CFE7FBCEE271}" type="presParOf" srcId="{72ED5FE2-665E-42D8-B6DC-B1C0296C5FC8}" destId="{382F887E-378A-4CCE-8C13-EC1497476426}" srcOrd="0" destOrd="0" presId="urn:microsoft.com/office/officeart/2005/8/layout/vList4#1"/>
    <dgm:cxn modelId="{4D422E25-BF2A-42D7-B0B3-DF080A733A67}" type="presParOf" srcId="{382F887E-378A-4CCE-8C13-EC1497476426}" destId="{60E0511B-1B8E-40D0-9580-150C58A7FD59}" srcOrd="0" destOrd="0" presId="urn:microsoft.com/office/officeart/2005/8/layout/vList4#1"/>
    <dgm:cxn modelId="{294B80D0-E3D5-44F8-AA65-43DD3DCEDC97}" type="presParOf" srcId="{382F887E-378A-4CCE-8C13-EC1497476426}" destId="{28276D12-950D-4BB6-9ECE-D100BE7B1C77}" srcOrd="1" destOrd="0" presId="urn:microsoft.com/office/officeart/2005/8/layout/vList4#1"/>
    <dgm:cxn modelId="{1BE323BD-F72E-48E6-861F-56A3E221F462}" type="presParOf" srcId="{382F887E-378A-4CCE-8C13-EC1497476426}" destId="{67C6BFF4-BB1B-41FB-85B2-C025EF80B21B}" srcOrd="2" destOrd="0" presId="urn:microsoft.com/office/officeart/2005/8/layout/vList4#1"/>
    <dgm:cxn modelId="{ACD9BA41-6DB3-4D8D-9393-9B5032D4E48A}" type="presParOf" srcId="{72ED5FE2-665E-42D8-B6DC-B1C0296C5FC8}" destId="{8C09565A-B623-44C5-8861-6EF36F143A27}" srcOrd="1" destOrd="0" presId="urn:microsoft.com/office/officeart/2005/8/layout/vList4#1"/>
    <dgm:cxn modelId="{F99637BC-BC69-4B9F-B7CF-5B28FE3C4BB3}" type="presParOf" srcId="{72ED5FE2-665E-42D8-B6DC-B1C0296C5FC8}" destId="{D022012F-098D-496F-A1F6-0FE91D442308}" srcOrd="2" destOrd="0" presId="urn:microsoft.com/office/officeart/2005/8/layout/vList4#1"/>
    <dgm:cxn modelId="{89C79FD2-EE72-4128-9243-C769719A77B5}" type="presParOf" srcId="{D022012F-098D-496F-A1F6-0FE91D442308}" destId="{8982ACE9-C926-4668-8E87-8474FEF5B936}" srcOrd="0" destOrd="0" presId="urn:microsoft.com/office/officeart/2005/8/layout/vList4#1"/>
    <dgm:cxn modelId="{E10EBEC8-74B3-4694-8C23-561D3768D593}" type="presParOf" srcId="{D022012F-098D-496F-A1F6-0FE91D442308}" destId="{864E893B-BC94-4D00-AA1E-704BD383A5FA}" srcOrd="1" destOrd="0" presId="urn:microsoft.com/office/officeart/2005/8/layout/vList4#1"/>
    <dgm:cxn modelId="{BF9925B4-2067-4160-AE98-29B4DD3EF2AD}" type="presParOf" srcId="{D022012F-098D-496F-A1F6-0FE91D442308}" destId="{08B8B895-409D-4C0D-9A05-E3AD0A6D946E}" srcOrd="2" destOrd="0" presId="urn:microsoft.com/office/officeart/2005/8/layout/vList4#1"/>
    <dgm:cxn modelId="{18D9FE67-E85F-4FAC-8FB5-F824ADF65092}" type="presParOf" srcId="{72ED5FE2-665E-42D8-B6DC-B1C0296C5FC8}" destId="{D904B4EF-875B-4B9F-8941-751AB4CA5DFE}" srcOrd="3" destOrd="0" presId="urn:microsoft.com/office/officeart/2005/8/layout/vList4#1"/>
    <dgm:cxn modelId="{A7CD0319-5F0F-48C4-B4E6-5BAC546D610B}" type="presParOf" srcId="{72ED5FE2-665E-42D8-B6DC-B1C0296C5FC8}" destId="{F37AB691-9805-4558-B53D-C52629974F87}" srcOrd="4" destOrd="0" presId="urn:microsoft.com/office/officeart/2005/8/layout/vList4#1"/>
    <dgm:cxn modelId="{80847247-D85F-4694-B01A-16CBC34FB4C7}" type="presParOf" srcId="{F37AB691-9805-4558-B53D-C52629974F87}" destId="{890A578B-61B1-44C3-9132-3591A529BFE8}" srcOrd="0" destOrd="0" presId="urn:microsoft.com/office/officeart/2005/8/layout/vList4#1"/>
    <dgm:cxn modelId="{5ECED4BD-CDCB-409A-8920-B8BBABD10BC8}" type="presParOf" srcId="{F37AB691-9805-4558-B53D-C52629974F87}" destId="{4845ACFF-B9D9-4A1E-86CA-303B31E67866}" srcOrd="1" destOrd="0" presId="urn:microsoft.com/office/officeart/2005/8/layout/vList4#1"/>
    <dgm:cxn modelId="{41761843-1DA3-42CF-B315-948E3F69D237}" type="presParOf" srcId="{F37AB691-9805-4558-B53D-C52629974F87}" destId="{BE1AF087-860F-4CAB-B7F3-7402B894623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CFC65-240D-4DE3-8734-9552A227331F}" type="doc">
      <dgm:prSet loTypeId="urn:microsoft.com/office/officeart/2005/8/layout/pList2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BA73EBA-8F84-445B-9B2E-C9833F707ED0}">
      <dgm:prSet phldrT="[Текст]" custT="1"/>
      <dgm:spPr/>
      <dgm:t>
        <a:bodyPr/>
        <a:lstStyle/>
        <a:p>
          <a:r>
            <a:rPr lang="ru-RU" sz="3200" b="1" dirty="0"/>
            <a:t>Налог на доходы с физических лиц</a:t>
          </a:r>
        </a:p>
      </dgm:t>
    </dgm:pt>
    <dgm:pt modelId="{B2F2C47E-05BE-4D3B-BC64-37BB28F8371A}" type="parTrans" cxnId="{8A42BFE3-C0C5-468D-8F80-7608C7706A36}">
      <dgm:prSet/>
      <dgm:spPr/>
      <dgm:t>
        <a:bodyPr/>
        <a:lstStyle/>
        <a:p>
          <a:endParaRPr lang="ru-RU"/>
        </a:p>
      </dgm:t>
    </dgm:pt>
    <dgm:pt modelId="{E547C2CF-0B2B-4337-91DC-F1E4FD25CB26}" type="sibTrans" cxnId="{8A42BFE3-C0C5-468D-8F80-7608C7706A36}">
      <dgm:prSet/>
      <dgm:spPr/>
      <dgm:t>
        <a:bodyPr/>
        <a:lstStyle/>
        <a:p>
          <a:endParaRPr lang="ru-RU"/>
        </a:p>
      </dgm:t>
    </dgm:pt>
    <dgm:pt modelId="{F8004916-537B-4A98-A0A4-21E3BD09703E}">
      <dgm:prSet phldrT="[Текст]" custT="1"/>
      <dgm:spPr/>
      <dgm:t>
        <a:bodyPr/>
        <a:lstStyle/>
        <a:p>
          <a:r>
            <a:rPr lang="ru-RU" sz="3200" b="1" dirty="0"/>
            <a:t>госпошлина</a:t>
          </a:r>
        </a:p>
      </dgm:t>
    </dgm:pt>
    <dgm:pt modelId="{29C6442A-1420-4513-858D-E479457F2852}" type="parTrans" cxnId="{B2E81E6C-C90D-47AE-BBF8-81DB808D3911}">
      <dgm:prSet/>
      <dgm:spPr/>
      <dgm:t>
        <a:bodyPr/>
        <a:lstStyle/>
        <a:p>
          <a:endParaRPr lang="ru-RU"/>
        </a:p>
      </dgm:t>
    </dgm:pt>
    <dgm:pt modelId="{18CE9A00-7BDA-4777-A7C9-132D4E6E57F4}" type="sibTrans" cxnId="{B2E81E6C-C90D-47AE-BBF8-81DB808D3911}">
      <dgm:prSet/>
      <dgm:spPr/>
      <dgm:t>
        <a:bodyPr/>
        <a:lstStyle/>
        <a:p>
          <a:endParaRPr lang="ru-RU"/>
        </a:p>
      </dgm:t>
    </dgm:pt>
    <dgm:pt modelId="{FA39DFFD-9B56-4D3A-9E7C-5FE03AEEF2E3}">
      <dgm:prSet phldrT="[Текст]" custT="1"/>
      <dgm:spPr/>
      <dgm:t>
        <a:bodyPr/>
        <a:lstStyle/>
        <a:p>
          <a:r>
            <a:rPr lang="ru-RU" sz="3200" b="1" dirty="0"/>
            <a:t>Таможенный сбор</a:t>
          </a:r>
        </a:p>
      </dgm:t>
    </dgm:pt>
    <dgm:pt modelId="{BD78C669-A4FD-4FED-9648-50AA62F61BC2}" type="parTrans" cxnId="{3CAAC855-952B-4B9C-9044-8D7C5B6113F8}">
      <dgm:prSet/>
      <dgm:spPr/>
      <dgm:t>
        <a:bodyPr/>
        <a:lstStyle/>
        <a:p>
          <a:endParaRPr lang="ru-RU"/>
        </a:p>
      </dgm:t>
    </dgm:pt>
    <dgm:pt modelId="{9311F325-ABDE-494D-A0A5-D556DA8808BA}" type="sibTrans" cxnId="{3CAAC855-952B-4B9C-9044-8D7C5B6113F8}">
      <dgm:prSet/>
      <dgm:spPr/>
      <dgm:t>
        <a:bodyPr/>
        <a:lstStyle/>
        <a:p>
          <a:endParaRPr lang="ru-RU"/>
        </a:p>
      </dgm:t>
    </dgm:pt>
    <dgm:pt modelId="{9D3D0BB5-9D10-49DC-8C84-919672FEC755}" type="pres">
      <dgm:prSet presAssocID="{265CFC65-240D-4DE3-8734-9552A227331F}" presName="Name0" presStyleCnt="0">
        <dgm:presLayoutVars>
          <dgm:dir/>
          <dgm:resizeHandles val="exact"/>
        </dgm:presLayoutVars>
      </dgm:prSet>
      <dgm:spPr/>
    </dgm:pt>
    <dgm:pt modelId="{C3C72817-A26F-4A08-A3A5-D85416FE75F2}" type="pres">
      <dgm:prSet presAssocID="{265CFC65-240D-4DE3-8734-9552A227331F}" presName="bkgdShp" presStyleLbl="alignAccFollowNode1" presStyleIdx="0" presStyleCnt="1" custScaleY="127102"/>
      <dgm:spPr/>
    </dgm:pt>
    <dgm:pt modelId="{CAC2FEAA-9E06-48C2-B405-694F260AD7AF}" type="pres">
      <dgm:prSet presAssocID="{265CFC65-240D-4DE3-8734-9552A227331F}" presName="linComp" presStyleCnt="0"/>
      <dgm:spPr/>
    </dgm:pt>
    <dgm:pt modelId="{BB56F882-391F-4B22-8D8E-FD8C3778157C}" type="pres">
      <dgm:prSet presAssocID="{EBA73EBA-8F84-445B-9B2E-C9833F707ED0}" presName="compNode" presStyleCnt="0"/>
      <dgm:spPr/>
    </dgm:pt>
    <dgm:pt modelId="{69F7C3A8-DC6D-4BCB-8430-AC8B18A4DF47}" type="pres">
      <dgm:prSet presAssocID="{EBA73EBA-8F84-445B-9B2E-C9833F707ED0}" presName="node" presStyleLbl="node1" presStyleIdx="0" presStyleCnt="3" custScaleY="81818">
        <dgm:presLayoutVars>
          <dgm:bulletEnabled val="1"/>
        </dgm:presLayoutVars>
      </dgm:prSet>
      <dgm:spPr/>
    </dgm:pt>
    <dgm:pt modelId="{A6D83BCF-8E2F-4076-B0C5-38262D1A2A32}" type="pres">
      <dgm:prSet presAssocID="{EBA73EBA-8F84-445B-9B2E-C9833F707ED0}" presName="invisiNode" presStyleLbl="node1" presStyleIdx="0" presStyleCnt="3"/>
      <dgm:spPr/>
    </dgm:pt>
    <dgm:pt modelId="{79AA3E4A-F255-42D5-9A26-15D2C7D37557}" type="pres">
      <dgm:prSet presAssocID="{EBA73EBA-8F84-445B-9B2E-C9833F707ED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540BFB-068D-4D8E-BD3C-7AC2CA9FB3A7}" type="pres">
      <dgm:prSet presAssocID="{E547C2CF-0B2B-4337-91DC-F1E4FD25CB26}" presName="sibTrans" presStyleLbl="sibTrans2D1" presStyleIdx="0" presStyleCnt="0"/>
      <dgm:spPr/>
    </dgm:pt>
    <dgm:pt modelId="{C1443832-C796-4D37-A9F3-7B0229154656}" type="pres">
      <dgm:prSet presAssocID="{F8004916-537B-4A98-A0A4-21E3BD09703E}" presName="compNode" presStyleCnt="0"/>
      <dgm:spPr/>
    </dgm:pt>
    <dgm:pt modelId="{26E30FE0-CFF6-41D8-9488-6FE01DEF2F95}" type="pres">
      <dgm:prSet presAssocID="{F8004916-537B-4A98-A0A4-21E3BD09703E}" presName="node" presStyleLbl="node1" presStyleIdx="1" presStyleCnt="3" custScaleY="81818">
        <dgm:presLayoutVars>
          <dgm:bulletEnabled val="1"/>
        </dgm:presLayoutVars>
      </dgm:prSet>
      <dgm:spPr/>
    </dgm:pt>
    <dgm:pt modelId="{7E0981ED-6D0E-482E-89D3-2FF85DABD06B}" type="pres">
      <dgm:prSet presAssocID="{F8004916-537B-4A98-A0A4-21E3BD09703E}" presName="invisiNode" presStyleLbl="node1" presStyleIdx="1" presStyleCnt="3"/>
      <dgm:spPr/>
    </dgm:pt>
    <dgm:pt modelId="{A67B415B-0B3D-4A41-9C99-6919B8032D99}" type="pres">
      <dgm:prSet presAssocID="{F8004916-537B-4A98-A0A4-21E3BD09703E}" presName="imagNode" presStyleLbl="fgImgPlace1" presStyleIdx="1" presStyleCnt="3" custScaleY="12141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29C784F-7BFB-4EA4-894F-47D04106B7A0}" type="pres">
      <dgm:prSet presAssocID="{18CE9A00-7BDA-4777-A7C9-132D4E6E57F4}" presName="sibTrans" presStyleLbl="sibTrans2D1" presStyleIdx="0" presStyleCnt="0"/>
      <dgm:spPr/>
    </dgm:pt>
    <dgm:pt modelId="{1EB3E705-C65C-4762-9413-965BE379C4D1}" type="pres">
      <dgm:prSet presAssocID="{FA39DFFD-9B56-4D3A-9E7C-5FE03AEEF2E3}" presName="compNode" presStyleCnt="0"/>
      <dgm:spPr/>
    </dgm:pt>
    <dgm:pt modelId="{F7576CAA-A008-498B-A328-8D70F757F77A}" type="pres">
      <dgm:prSet presAssocID="{FA39DFFD-9B56-4D3A-9E7C-5FE03AEEF2E3}" presName="node" presStyleLbl="node1" presStyleIdx="2" presStyleCnt="3" custScaleY="86732">
        <dgm:presLayoutVars>
          <dgm:bulletEnabled val="1"/>
        </dgm:presLayoutVars>
      </dgm:prSet>
      <dgm:spPr/>
    </dgm:pt>
    <dgm:pt modelId="{23016743-1957-4A72-AD69-94C7E06454A1}" type="pres">
      <dgm:prSet presAssocID="{FA39DFFD-9B56-4D3A-9E7C-5FE03AEEF2E3}" presName="invisiNode" presStyleLbl="node1" presStyleIdx="2" presStyleCnt="3"/>
      <dgm:spPr/>
    </dgm:pt>
    <dgm:pt modelId="{02FC1489-AB39-4065-97AA-DDFC23BA115A}" type="pres">
      <dgm:prSet presAssocID="{FA39DFFD-9B56-4D3A-9E7C-5FE03AEEF2E3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670DB07-329C-4432-A75E-08B838635AF5}" type="presOf" srcId="{E547C2CF-0B2B-4337-91DC-F1E4FD25CB26}" destId="{C8540BFB-068D-4D8E-BD3C-7AC2CA9FB3A7}" srcOrd="0" destOrd="0" presId="urn:microsoft.com/office/officeart/2005/8/layout/pList2#1"/>
    <dgm:cxn modelId="{A992C00D-40BB-4596-99D3-CEA50F78289B}" type="presOf" srcId="{265CFC65-240D-4DE3-8734-9552A227331F}" destId="{9D3D0BB5-9D10-49DC-8C84-919672FEC755}" srcOrd="0" destOrd="0" presId="urn:microsoft.com/office/officeart/2005/8/layout/pList2#1"/>
    <dgm:cxn modelId="{FC6ACF1A-52A9-4CEC-A9AA-779B5085808A}" type="presOf" srcId="{FA39DFFD-9B56-4D3A-9E7C-5FE03AEEF2E3}" destId="{F7576CAA-A008-498B-A328-8D70F757F77A}" srcOrd="0" destOrd="0" presId="urn:microsoft.com/office/officeart/2005/8/layout/pList2#1"/>
    <dgm:cxn modelId="{B2E81E6C-C90D-47AE-BBF8-81DB808D3911}" srcId="{265CFC65-240D-4DE3-8734-9552A227331F}" destId="{F8004916-537B-4A98-A0A4-21E3BD09703E}" srcOrd="1" destOrd="0" parTransId="{29C6442A-1420-4513-858D-E479457F2852}" sibTransId="{18CE9A00-7BDA-4777-A7C9-132D4E6E57F4}"/>
    <dgm:cxn modelId="{8F770B6D-FBF6-4494-8CAE-D787ABE910C4}" type="presOf" srcId="{F8004916-537B-4A98-A0A4-21E3BD09703E}" destId="{26E30FE0-CFF6-41D8-9488-6FE01DEF2F95}" srcOrd="0" destOrd="0" presId="urn:microsoft.com/office/officeart/2005/8/layout/pList2#1"/>
    <dgm:cxn modelId="{3CAAC855-952B-4B9C-9044-8D7C5B6113F8}" srcId="{265CFC65-240D-4DE3-8734-9552A227331F}" destId="{FA39DFFD-9B56-4D3A-9E7C-5FE03AEEF2E3}" srcOrd="2" destOrd="0" parTransId="{BD78C669-A4FD-4FED-9648-50AA62F61BC2}" sibTransId="{9311F325-ABDE-494D-A0A5-D556DA8808BA}"/>
    <dgm:cxn modelId="{47F1DDAA-EA42-462F-B601-32D5457BD9DD}" type="presOf" srcId="{EBA73EBA-8F84-445B-9B2E-C9833F707ED0}" destId="{69F7C3A8-DC6D-4BCB-8430-AC8B18A4DF47}" srcOrd="0" destOrd="0" presId="urn:microsoft.com/office/officeart/2005/8/layout/pList2#1"/>
    <dgm:cxn modelId="{8A42BFE3-C0C5-468D-8F80-7608C7706A36}" srcId="{265CFC65-240D-4DE3-8734-9552A227331F}" destId="{EBA73EBA-8F84-445B-9B2E-C9833F707ED0}" srcOrd="0" destOrd="0" parTransId="{B2F2C47E-05BE-4D3B-BC64-37BB28F8371A}" sibTransId="{E547C2CF-0B2B-4337-91DC-F1E4FD25CB26}"/>
    <dgm:cxn modelId="{6B901DEA-C8D6-40BF-ACC3-57FE6AC544BA}" type="presOf" srcId="{18CE9A00-7BDA-4777-A7C9-132D4E6E57F4}" destId="{829C784F-7BFB-4EA4-894F-47D04106B7A0}" srcOrd="0" destOrd="0" presId="urn:microsoft.com/office/officeart/2005/8/layout/pList2#1"/>
    <dgm:cxn modelId="{2C6A1940-D616-43F6-B71A-39193A42FFAA}" type="presParOf" srcId="{9D3D0BB5-9D10-49DC-8C84-919672FEC755}" destId="{C3C72817-A26F-4A08-A3A5-D85416FE75F2}" srcOrd="0" destOrd="0" presId="urn:microsoft.com/office/officeart/2005/8/layout/pList2#1"/>
    <dgm:cxn modelId="{33770469-4043-4CF0-AE54-6407C64EF67F}" type="presParOf" srcId="{9D3D0BB5-9D10-49DC-8C84-919672FEC755}" destId="{CAC2FEAA-9E06-48C2-B405-694F260AD7AF}" srcOrd="1" destOrd="0" presId="urn:microsoft.com/office/officeart/2005/8/layout/pList2#1"/>
    <dgm:cxn modelId="{51754847-394C-4030-B0A1-98FC886B7A15}" type="presParOf" srcId="{CAC2FEAA-9E06-48C2-B405-694F260AD7AF}" destId="{BB56F882-391F-4B22-8D8E-FD8C3778157C}" srcOrd="0" destOrd="0" presId="urn:microsoft.com/office/officeart/2005/8/layout/pList2#1"/>
    <dgm:cxn modelId="{A641620C-BA4C-4ABD-B794-D6E79D698AAC}" type="presParOf" srcId="{BB56F882-391F-4B22-8D8E-FD8C3778157C}" destId="{69F7C3A8-DC6D-4BCB-8430-AC8B18A4DF47}" srcOrd="0" destOrd="0" presId="urn:microsoft.com/office/officeart/2005/8/layout/pList2#1"/>
    <dgm:cxn modelId="{C793FF08-68F0-4E84-858A-D8CDE17A073C}" type="presParOf" srcId="{BB56F882-391F-4B22-8D8E-FD8C3778157C}" destId="{A6D83BCF-8E2F-4076-B0C5-38262D1A2A32}" srcOrd="1" destOrd="0" presId="urn:microsoft.com/office/officeart/2005/8/layout/pList2#1"/>
    <dgm:cxn modelId="{AB070569-DA57-420B-9A0A-E2855F2DBBF6}" type="presParOf" srcId="{BB56F882-391F-4B22-8D8E-FD8C3778157C}" destId="{79AA3E4A-F255-42D5-9A26-15D2C7D37557}" srcOrd="2" destOrd="0" presId="urn:microsoft.com/office/officeart/2005/8/layout/pList2#1"/>
    <dgm:cxn modelId="{C6A452F5-3CE2-48D1-B814-962B5BD49548}" type="presParOf" srcId="{CAC2FEAA-9E06-48C2-B405-694F260AD7AF}" destId="{C8540BFB-068D-4D8E-BD3C-7AC2CA9FB3A7}" srcOrd="1" destOrd="0" presId="urn:microsoft.com/office/officeart/2005/8/layout/pList2#1"/>
    <dgm:cxn modelId="{72985E52-374E-42E4-9D94-3E65FAD974F9}" type="presParOf" srcId="{CAC2FEAA-9E06-48C2-B405-694F260AD7AF}" destId="{C1443832-C796-4D37-A9F3-7B0229154656}" srcOrd="2" destOrd="0" presId="urn:microsoft.com/office/officeart/2005/8/layout/pList2#1"/>
    <dgm:cxn modelId="{4FF73A34-BD6C-4118-A52E-A67F75733C8E}" type="presParOf" srcId="{C1443832-C796-4D37-A9F3-7B0229154656}" destId="{26E30FE0-CFF6-41D8-9488-6FE01DEF2F95}" srcOrd="0" destOrd="0" presId="urn:microsoft.com/office/officeart/2005/8/layout/pList2#1"/>
    <dgm:cxn modelId="{338B35A3-BEAD-45B8-ABEE-55BCCFB37EEC}" type="presParOf" srcId="{C1443832-C796-4D37-A9F3-7B0229154656}" destId="{7E0981ED-6D0E-482E-89D3-2FF85DABD06B}" srcOrd="1" destOrd="0" presId="urn:microsoft.com/office/officeart/2005/8/layout/pList2#1"/>
    <dgm:cxn modelId="{5420A101-774A-418A-A12D-2E5191C7F4FE}" type="presParOf" srcId="{C1443832-C796-4D37-A9F3-7B0229154656}" destId="{A67B415B-0B3D-4A41-9C99-6919B8032D99}" srcOrd="2" destOrd="0" presId="urn:microsoft.com/office/officeart/2005/8/layout/pList2#1"/>
    <dgm:cxn modelId="{BA625A77-7A75-4C42-B8D5-6518BAEF42F5}" type="presParOf" srcId="{CAC2FEAA-9E06-48C2-B405-694F260AD7AF}" destId="{829C784F-7BFB-4EA4-894F-47D04106B7A0}" srcOrd="3" destOrd="0" presId="urn:microsoft.com/office/officeart/2005/8/layout/pList2#1"/>
    <dgm:cxn modelId="{9802449F-2546-4959-A186-B6A92B4326C8}" type="presParOf" srcId="{CAC2FEAA-9E06-48C2-B405-694F260AD7AF}" destId="{1EB3E705-C65C-4762-9413-965BE379C4D1}" srcOrd="4" destOrd="0" presId="urn:microsoft.com/office/officeart/2005/8/layout/pList2#1"/>
    <dgm:cxn modelId="{9F8B8410-AB16-4B1C-9403-B95C5227B544}" type="presParOf" srcId="{1EB3E705-C65C-4762-9413-965BE379C4D1}" destId="{F7576CAA-A008-498B-A328-8D70F757F77A}" srcOrd="0" destOrd="0" presId="urn:microsoft.com/office/officeart/2005/8/layout/pList2#1"/>
    <dgm:cxn modelId="{EDC4583A-ECA8-4FFC-9C76-45D701F823DE}" type="presParOf" srcId="{1EB3E705-C65C-4762-9413-965BE379C4D1}" destId="{23016743-1957-4A72-AD69-94C7E06454A1}" srcOrd="1" destOrd="0" presId="urn:microsoft.com/office/officeart/2005/8/layout/pList2#1"/>
    <dgm:cxn modelId="{84A110CB-EE49-4339-9988-78BFEC8274B2}" type="presParOf" srcId="{1EB3E705-C65C-4762-9413-965BE379C4D1}" destId="{02FC1489-AB39-4065-97AA-DDFC23BA115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F37D7F-F871-4DFF-98F4-DCE4BB94B5A6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</dgm:pt>
    <dgm:pt modelId="{915E81C0-29AB-446E-B9EB-744A5554DAA4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Транспортный налог</a:t>
          </a:r>
        </a:p>
      </dgm:t>
    </dgm:pt>
    <dgm:pt modelId="{0D468611-9182-4C2F-90DD-735CED22A07C}" type="parTrans" cxnId="{05557F59-05AA-435B-BE85-42395ECF7EC2}">
      <dgm:prSet/>
      <dgm:spPr/>
      <dgm:t>
        <a:bodyPr/>
        <a:lstStyle/>
        <a:p>
          <a:endParaRPr lang="ru-RU"/>
        </a:p>
      </dgm:t>
    </dgm:pt>
    <dgm:pt modelId="{6B3EBB19-9007-45B6-A38B-B5306AA31E0E}" type="sibTrans" cxnId="{05557F59-05AA-435B-BE85-42395ECF7EC2}">
      <dgm:prSet/>
      <dgm:spPr/>
      <dgm:t>
        <a:bodyPr/>
        <a:lstStyle/>
        <a:p>
          <a:endParaRPr lang="ru-RU"/>
        </a:p>
      </dgm:t>
    </dgm:pt>
    <dgm:pt modelId="{0F588E6F-ECD2-49D3-8717-5CD408729EAB}" type="pres">
      <dgm:prSet presAssocID="{0AF37D7F-F871-4DFF-98F4-DCE4BB94B5A6}" presName="Name0" presStyleCnt="0">
        <dgm:presLayoutVars>
          <dgm:dir/>
          <dgm:resizeHandles val="exact"/>
        </dgm:presLayoutVars>
      </dgm:prSet>
      <dgm:spPr/>
    </dgm:pt>
    <dgm:pt modelId="{24793C09-781E-4529-9C40-8F9C981EF8A3}" type="pres">
      <dgm:prSet presAssocID="{0AF37D7F-F871-4DFF-98F4-DCE4BB94B5A6}" presName="bkgdShp" presStyleLbl="alignAccFollowNode1" presStyleIdx="0" presStyleCnt="1"/>
      <dgm:spPr/>
    </dgm:pt>
    <dgm:pt modelId="{712C9E8F-00E3-4E59-A853-A11ECCBD439A}" type="pres">
      <dgm:prSet presAssocID="{0AF37D7F-F871-4DFF-98F4-DCE4BB94B5A6}" presName="linComp" presStyleCnt="0"/>
      <dgm:spPr/>
    </dgm:pt>
    <dgm:pt modelId="{F3DA250D-7E6B-422C-B252-53B532A3811A}" type="pres">
      <dgm:prSet presAssocID="{915E81C0-29AB-446E-B9EB-744A5554DAA4}" presName="compNode" presStyleCnt="0"/>
      <dgm:spPr/>
    </dgm:pt>
    <dgm:pt modelId="{2EB89E8C-F066-422A-BE9D-88CB8154F59B}" type="pres">
      <dgm:prSet presAssocID="{915E81C0-29AB-446E-B9EB-744A5554DAA4}" presName="node" presStyleLbl="node1" presStyleIdx="0" presStyleCnt="1" custScaleY="70012">
        <dgm:presLayoutVars>
          <dgm:bulletEnabled val="1"/>
        </dgm:presLayoutVars>
      </dgm:prSet>
      <dgm:spPr/>
    </dgm:pt>
    <dgm:pt modelId="{19323959-C3BB-405D-A07D-E1AE64C46499}" type="pres">
      <dgm:prSet presAssocID="{915E81C0-29AB-446E-B9EB-744A5554DAA4}" presName="invisiNode" presStyleLbl="node1" presStyleIdx="0" presStyleCnt="1"/>
      <dgm:spPr/>
    </dgm:pt>
    <dgm:pt modelId="{ACBA1C59-5B46-438C-9C99-74200673E780}" type="pres">
      <dgm:prSet presAssocID="{915E81C0-29AB-446E-B9EB-744A5554DAA4}" presName="imagNode" presStyleLbl="fgImgPlace1" presStyleIdx="0" presStyleCnt="1" custScaleY="1690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819695B-87F4-4152-B6CB-BFD04BC48740}" type="presOf" srcId="{0AF37D7F-F871-4DFF-98F4-DCE4BB94B5A6}" destId="{0F588E6F-ECD2-49D3-8717-5CD408729EAB}" srcOrd="0" destOrd="0" presId="urn:microsoft.com/office/officeart/2005/8/layout/pList2#2"/>
    <dgm:cxn modelId="{374CB155-5E7A-462C-87BE-799D5A8CB24A}" type="presOf" srcId="{915E81C0-29AB-446E-B9EB-744A5554DAA4}" destId="{2EB89E8C-F066-422A-BE9D-88CB8154F59B}" srcOrd="0" destOrd="0" presId="urn:microsoft.com/office/officeart/2005/8/layout/pList2#2"/>
    <dgm:cxn modelId="{05557F59-05AA-435B-BE85-42395ECF7EC2}" srcId="{0AF37D7F-F871-4DFF-98F4-DCE4BB94B5A6}" destId="{915E81C0-29AB-446E-B9EB-744A5554DAA4}" srcOrd="0" destOrd="0" parTransId="{0D468611-9182-4C2F-90DD-735CED22A07C}" sibTransId="{6B3EBB19-9007-45B6-A38B-B5306AA31E0E}"/>
    <dgm:cxn modelId="{88492F89-3020-4839-A27A-7795C35BA9A3}" type="presParOf" srcId="{0F588E6F-ECD2-49D3-8717-5CD408729EAB}" destId="{24793C09-781E-4529-9C40-8F9C981EF8A3}" srcOrd="0" destOrd="0" presId="urn:microsoft.com/office/officeart/2005/8/layout/pList2#2"/>
    <dgm:cxn modelId="{03CA9AF8-50BA-4F8D-9277-F948C81A639D}" type="presParOf" srcId="{0F588E6F-ECD2-49D3-8717-5CD408729EAB}" destId="{712C9E8F-00E3-4E59-A853-A11ECCBD439A}" srcOrd="1" destOrd="0" presId="urn:microsoft.com/office/officeart/2005/8/layout/pList2#2"/>
    <dgm:cxn modelId="{82975C60-B36F-4211-ACBD-DF41D5A1E775}" type="presParOf" srcId="{712C9E8F-00E3-4E59-A853-A11ECCBD439A}" destId="{F3DA250D-7E6B-422C-B252-53B532A3811A}" srcOrd="0" destOrd="0" presId="urn:microsoft.com/office/officeart/2005/8/layout/pList2#2"/>
    <dgm:cxn modelId="{8782766A-5D1F-4956-B312-4ACB88F246B9}" type="presParOf" srcId="{F3DA250D-7E6B-422C-B252-53B532A3811A}" destId="{2EB89E8C-F066-422A-BE9D-88CB8154F59B}" srcOrd="0" destOrd="0" presId="urn:microsoft.com/office/officeart/2005/8/layout/pList2#2"/>
    <dgm:cxn modelId="{1EEE2F9E-482E-4DC9-B6B2-29CE2E80F997}" type="presParOf" srcId="{F3DA250D-7E6B-422C-B252-53B532A3811A}" destId="{19323959-C3BB-405D-A07D-E1AE64C46499}" srcOrd="1" destOrd="0" presId="urn:microsoft.com/office/officeart/2005/8/layout/pList2#2"/>
    <dgm:cxn modelId="{15A33946-D992-413B-B042-AC11C4D6C4BB}" type="presParOf" srcId="{F3DA250D-7E6B-422C-B252-53B532A3811A}" destId="{ACBA1C59-5B46-438C-9C99-74200673E780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38F596-69A4-44E9-8E3E-FBAFD649D7C7}" type="doc">
      <dgm:prSet loTypeId="urn:microsoft.com/office/officeart/2005/8/layout/pList2#3" loCatId="list" qsTypeId="urn:microsoft.com/office/officeart/2005/8/quickstyle/simple1" qsCatId="simple" csTypeId="urn:microsoft.com/office/officeart/2005/8/colors/accent1_2" csCatId="accent1" phldr="1"/>
      <dgm:spPr/>
    </dgm:pt>
    <dgm:pt modelId="{E1D6015D-5744-4EA8-8F17-03ACABC8304E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Земельный </a:t>
          </a:r>
        </a:p>
      </dgm:t>
    </dgm:pt>
    <dgm:pt modelId="{971BB834-AE30-4BF2-9818-B6AC74441895}" type="parTrans" cxnId="{ABB83800-D440-4CFC-953F-91BFC76D8F69}">
      <dgm:prSet/>
      <dgm:spPr/>
      <dgm:t>
        <a:bodyPr/>
        <a:lstStyle/>
        <a:p>
          <a:endParaRPr lang="ru-RU"/>
        </a:p>
      </dgm:t>
    </dgm:pt>
    <dgm:pt modelId="{EC0F4ACD-8F6F-4BF4-9323-B8848F5FD0EE}" type="sibTrans" cxnId="{ABB83800-D440-4CFC-953F-91BFC76D8F69}">
      <dgm:prSet/>
      <dgm:spPr/>
      <dgm:t>
        <a:bodyPr/>
        <a:lstStyle/>
        <a:p>
          <a:endParaRPr lang="ru-RU"/>
        </a:p>
      </dgm:t>
    </dgm:pt>
    <dgm:pt modelId="{8688E61A-B851-4F98-AAA8-3C2DFC3230C8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На имущество</a:t>
          </a:r>
        </a:p>
      </dgm:t>
    </dgm:pt>
    <dgm:pt modelId="{85615C22-98F7-490A-90ED-2E85A071B0A9}" type="parTrans" cxnId="{7FA28E4E-49F9-47F9-A675-633773F1737F}">
      <dgm:prSet/>
      <dgm:spPr/>
      <dgm:t>
        <a:bodyPr/>
        <a:lstStyle/>
        <a:p>
          <a:endParaRPr lang="ru-RU"/>
        </a:p>
      </dgm:t>
    </dgm:pt>
    <dgm:pt modelId="{BBCB3572-7704-4D68-9283-B8DD3B2FA6B7}" type="sibTrans" cxnId="{7FA28E4E-49F9-47F9-A675-633773F1737F}">
      <dgm:prSet/>
      <dgm:spPr/>
      <dgm:t>
        <a:bodyPr/>
        <a:lstStyle/>
        <a:p>
          <a:endParaRPr lang="ru-RU"/>
        </a:p>
      </dgm:t>
    </dgm:pt>
    <dgm:pt modelId="{A64B8CBC-ADE3-4113-B9EC-ED67AAE30EF6}" type="pres">
      <dgm:prSet presAssocID="{3038F596-69A4-44E9-8E3E-FBAFD649D7C7}" presName="Name0" presStyleCnt="0">
        <dgm:presLayoutVars>
          <dgm:dir/>
          <dgm:resizeHandles val="exact"/>
        </dgm:presLayoutVars>
      </dgm:prSet>
      <dgm:spPr/>
    </dgm:pt>
    <dgm:pt modelId="{FF398556-0017-4333-9373-0873E7EB4B55}" type="pres">
      <dgm:prSet presAssocID="{3038F596-69A4-44E9-8E3E-FBAFD649D7C7}" presName="bkgdShp" presStyleLbl="alignAccFollowNode1" presStyleIdx="0" presStyleCnt="1"/>
      <dgm:spPr/>
    </dgm:pt>
    <dgm:pt modelId="{2FD36405-11EB-4930-BE48-B48808CF3AE7}" type="pres">
      <dgm:prSet presAssocID="{3038F596-69A4-44E9-8E3E-FBAFD649D7C7}" presName="linComp" presStyleCnt="0"/>
      <dgm:spPr/>
    </dgm:pt>
    <dgm:pt modelId="{CB6F2ECA-AE0A-4E1E-8B8C-7EB785AB3A79}" type="pres">
      <dgm:prSet presAssocID="{E1D6015D-5744-4EA8-8F17-03ACABC8304E}" presName="compNode" presStyleCnt="0"/>
      <dgm:spPr/>
    </dgm:pt>
    <dgm:pt modelId="{F4E42275-B41C-4FB7-A6DC-FC15EE11F9CE}" type="pres">
      <dgm:prSet presAssocID="{E1D6015D-5744-4EA8-8F17-03ACABC8304E}" presName="node" presStyleLbl="node1" presStyleIdx="0" presStyleCnt="2" custScaleY="65541">
        <dgm:presLayoutVars>
          <dgm:bulletEnabled val="1"/>
        </dgm:presLayoutVars>
      </dgm:prSet>
      <dgm:spPr/>
    </dgm:pt>
    <dgm:pt modelId="{C500AFE7-455E-4BE1-A0D0-765284C573C4}" type="pres">
      <dgm:prSet presAssocID="{E1D6015D-5744-4EA8-8F17-03ACABC8304E}" presName="invisiNode" presStyleLbl="node1" presStyleIdx="0" presStyleCnt="2"/>
      <dgm:spPr/>
    </dgm:pt>
    <dgm:pt modelId="{BA7D15E1-7264-494E-B2DA-3931F964D61D}" type="pres">
      <dgm:prSet presAssocID="{E1D6015D-5744-4EA8-8F17-03ACABC8304E}" presName="imagNode" presStyleLbl="fgImgPlace1" presStyleIdx="0" presStyleCnt="2" custScaleY="1732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522A38-7C95-412F-9257-732F96AEE185}" type="pres">
      <dgm:prSet presAssocID="{EC0F4ACD-8F6F-4BF4-9323-B8848F5FD0EE}" presName="sibTrans" presStyleLbl="sibTrans2D1" presStyleIdx="0" presStyleCnt="0"/>
      <dgm:spPr/>
    </dgm:pt>
    <dgm:pt modelId="{92CA624C-BDE0-4C1B-8822-DF5B34A1184F}" type="pres">
      <dgm:prSet presAssocID="{8688E61A-B851-4F98-AAA8-3C2DFC3230C8}" presName="compNode" presStyleCnt="0"/>
      <dgm:spPr/>
    </dgm:pt>
    <dgm:pt modelId="{6A7865C7-C5CF-418F-B7FB-EE917E6C3D9F}" type="pres">
      <dgm:prSet presAssocID="{8688E61A-B851-4F98-AAA8-3C2DFC3230C8}" presName="node" presStyleLbl="node1" presStyleIdx="1" presStyleCnt="2" custScaleY="65541" custLinFactNeighborX="-1120" custLinFactNeighborY="2038">
        <dgm:presLayoutVars>
          <dgm:bulletEnabled val="1"/>
        </dgm:presLayoutVars>
      </dgm:prSet>
      <dgm:spPr/>
    </dgm:pt>
    <dgm:pt modelId="{44F16C54-1492-4586-9BA5-7297A07D03BE}" type="pres">
      <dgm:prSet presAssocID="{8688E61A-B851-4F98-AAA8-3C2DFC3230C8}" presName="invisiNode" presStyleLbl="node1" presStyleIdx="1" presStyleCnt="2"/>
      <dgm:spPr/>
    </dgm:pt>
    <dgm:pt modelId="{95827317-2F90-41AA-A474-F5F663633F8D}" type="pres">
      <dgm:prSet presAssocID="{8688E61A-B851-4F98-AAA8-3C2DFC3230C8}" presName="imagNode" presStyleLbl="fgImgPlace1" presStyleIdx="1" presStyleCnt="2" custScaleY="1736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BB83800-D440-4CFC-953F-91BFC76D8F69}" srcId="{3038F596-69A4-44E9-8E3E-FBAFD649D7C7}" destId="{E1D6015D-5744-4EA8-8F17-03ACABC8304E}" srcOrd="0" destOrd="0" parTransId="{971BB834-AE30-4BF2-9818-B6AC74441895}" sibTransId="{EC0F4ACD-8F6F-4BF4-9323-B8848F5FD0EE}"/>
    <dgm:cxn modelId="{7FA28E4E-49F9-47F9-A675-633773F1737F}" srcId="{3038F596-69A4-44E9-8E3E-FBAFD649D7C7}" destId="{8688E61A-B851-4F98-AAA8-3C2DFC3230C8}" srcOrd="1" destOrd="0" parTransId="{85615C22-98F7-490A-90ED-2E85A071B0A9}" sibTransId="{BBCB3572-7704-4D68-9283-B8DD3B2FA6B7}"/>
    <dgm:cxn modelId="{4BD49C96-7B10-465E-B9E3-BFCE10CDC534}" type="presOf" srcId="{E1D6015D-5744-4EA8-8F17-03ACABC8304E}" destId="{F4E42275-B41C-4FB7-A6DC-FC15EE11F9CE}" srcOrd="0" destOrd="0" presId="urn:microsoft.com/office/officeart/2005/8/layout/pList2#3"/>
    <dgm:cxn modelId="{EE76F6C2-3DBF-4E19-A49F-B6AE20A3120C}" type="presOf" srcId="{8688E61A-B851-4F98-AAA8-3C2DFC3230C8}" destId="{6A7865C7-C5CF-418F-B7FB-EE917E6C3D9F}" srcOrd="0" destOrd="0" presId="urn:microsoft.com/office/officeart/2005/8/layout/pList2#3"/>
    <dgm:cxn modelId="{9F00F7E5-06B5-4E1D-92CD-23039C3164F1}" type="presOf" srcId="{EC0F4ACD-8F6F-4BF4-9323-B8848F5FD0EE}" destId="{EB522A38-7C95-412F-9257-732F96AEE185}" srcOrd="0" destOrd="0" presId="urn:microsoft.com/office/officeart/2005/8/layout/pList2#3"/>
    <dgm:cxn modelId="{BE10E9E8-3033-4939-9536-71F3C7B168C8}" type="presOf" srcId="{3038F596-69A4-44E9-8E3E-FBAFD649D7C7}" destId="{A64B8CBC-ADE3-4113-B9EC-ED67AAE30EF6}" srcOrd="0" destOrd="0" presId="urn:microsoft.com/office/officeart/2005/8/layout/pList2#3"/>
    <dgm:cxn modelId="{3AC7E0CF-57ED-45DA-8F5D-FDDA01B95714}" type="presParOf" srcId="{A64B8CBC-ADE3-4113-B9EC-ED67AAE30EF6}" destId="{FF398556-0017-4333-9373-0873E7EB4B55}" srcOrd="0" destOrd="0" presId="urn:microsoft.com/office/officeart/2005/8/layout/pList2#3"/>
    <dgm:cxn modelId="{B2A4BEB8-9611-44D0-833B-02AAFBFC62F3}" type="presParOf" srcId="{A64B8CBC-ADE3-4113-B9EC-ED67AAE30EF6}" destId="{2FD36405-11EB-4930-BE48-B48808CF3AE7}" srcOrd="1" destOrd="0" presId="urn:microsoft.com/office/officeart/2005/8/layout/pList2#3"/>
    <dgm:cxn modelId="{77A575E6-D1F8-4A73-B1EE-91E3D290F03C}" type="presParOf" srcId="{2FD36405-11EB-4930-BE48-B48808CF3AE7}" destId="{CB6F2ECA-AE0A-4E1E-8B8C-7EB785AB3A79}" srcOrd="0" destOrd="0" presId="urn:microsoft.com/office/officeart/2005/8/layout/pList2#3"/>
    <dgm:cxn modelId="{FE0BD507-84BC-4832-AB54-C0779833C611}" type="presParOf" srcId="{CB6F2ECA-AE0A-4E1E-8B8C-7EB785AB3A79}" destId="{F4E42275-B41C-4FB7-A6DC-FC15EE11F9CE}" srcOrd="0" destOrd="0" presId="urn:microsoft.com/office/officeart/2005/8/layout/pList2#3"/>
    <dgm:cxn modelId="{60CEB327-C0C6-47C5-8DB6-ECE6764E0183}" type="presParOf" srcId="{CB6F2ECA-AE0A-4E1E-8B8C-7EB785AB3A79}" destId="{C500AFE7-455E-4BE1-A0D0-765284C573C4}" srcOrd="1" destOrd="0" presId="urn:microsoft.com/office/officeart/2005/8/layout/pList2#3"/>
    <dgm:cxn modelId="{19E2CDDA-17C6-48D5-8CF4-E25C753A2C4C}" type="presParOf" srcId="{CB6F2ECA-AE0A-4E1E-8B8C-7EB785AB3A79}" destId="{BA7D15E1-7264-494E-B2DA-3931F964D61D}" srcOrd="2" destOrd="0" presId="urn:microsoft.com/office/officeart/2005/8/layout/pList2#3"/>
    <dgm:cxn modelId="{3F90A094-F91B-4347-9EF9-236B7A854A56}" type="presParOf" srcId="{2FD36405-11EB-4930-BE48-B48808CF3AE7}" destId="{EB522A38-7C95-412F-9257-732F96AEE185}" srcOrd="1" destOrd="0" presId="urn:microsoft.com/office/officeart/2005/8/layout/pList2#3"/>
    <dgm:cxn modelId="{77F5A748-6F15-4FE0-8E2B-D933E5B2ABA4}" type="presParOf" srcId="{2FD36405-11EB-4930-BE48-B48808CF3AE7}" destId="{92CA624C-BDE0-4C1B-8822-DF5B34A1184F}" srcOrd="2" destOrd="0" presId="urn:microsoft.com/office/officeart/2005/8/layout/pList2#3"/>
    <dgm:cxn modelId="{DF77D10E-DE3C-4D1E-8220-398CC9C599F1}" type="presParOf" srcId="{92CA624C-BDE0-4C1B-8822-DF5B34A1184F}" destId="{6A7865C7-C5CF-418F-B7FB-EE917E6C3D9F}" srcOrd="0" destOrd="0" presId="urn:microsoft.com/office/officeart/2005/8/layout/pList2#3"/>
    <dgm:cxn modelId="{617A68C3-5597-4D19-AAD4-970964D08359}" type="presParOf" srcId="{92CA624C-BDE0-4C1B-8822-DF5B34A1184F}" destId="{44F16C54-1492-4586-9BA5-7297A07D03BE}" srcOrd="1" destOrd="0" presId="urn:microsoft.com/office/officeart/2005/8/layout/pList2#3"/>
    <dgm:cxn modelId="{B05D8249-F93F-40F8-9960-E44C2C73B019}" type="presParOf" srcId="{92CA624C-BDE0-4C1B-8822-DF5B34A1184F}" destId="{95827317-2F90-41AA-A474-F5F663633F8D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9B4CE8-58E8-40D1-A0F5-2D0814E0103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DF337D-C0CF-441C-8ED1-B0572CDC45EE}">
      <dgm:prSet phldrT="[Текст]"/>
      <dgm:spPr/>
      <dgm:t>
        <a:bodyPr/>
        <a:lstStyle/>
        <a:p>
          <a:r>
            <a:rPr lang="ru-RU" b="1" dirty="0"/>
            <a:t>Сумма общего (совокупного) дохода</a:t>
          </a:r>
        </a:p>
      </dgm:t>
    </dgm:pt>
    <dgm:pt modelId="{2896016E-9A13-4DC4-AA65-242188E4411F}" type="parTrans" cxnId="{ECCAD00C-0157-4DB2-BE08-8D705E5F2761}">
      <dgm:prSet/>
      <dgm:spPr/>
      <dgm:t>
        <a:bodyPr/>
        <a:lstStyle/>
        <a:p>
          <a:endParaRPr lang="ru-RU"/>
        </a:p>
      </dgm:t>
    </dgm:pt>
    <dgm:pt modelId="{FF33DB66-40B1-4ECC-86F6-11B7AC535589}" type="sibTrans" cxnId="{ECCAD00C-0157-4DB2-BE08-8D705E5F2761}">
      <dgm:prSet/>
      <dgm:spPr/>
      <dgm:t>
        <a:bodyPr/>
        <a:lstStyle/>
        <a:p>
          <a:endParaRPr lang="ru-RU"/>
        </a:p>
      </dgm:t>
    </dgm:pt>
    <dgm:pt modelId="{CBE9F32C-5082-429D-9A40-3516AF7B3557}">
      <dgm:prSet phldrT="[Текст]"/>
      <dgm:spPr/>
      <dgm:t>
        <a:bodyPr/>
        <a:lstStyle/>
        <a:p>
          <a:r>
            <a:rPr lang="ru-RU" b="1" dirty="0"/>
            <a:t>Зарплата</a:t>
          </a:r>
          <a:r>
            <a:rPr lang="ru-RU" dirty="0"/>
            <a:t> </a:t>
          </a:r>
        </a:p>
      </dgm:t>
    </dgm:pt>
    <dgm:pt modelId="{583422CA-18B7-41DC-919A-5657E69269FC}" type="parTrans" cxnId="{8DFF4E37-19BD-4E94-AD11-4FF69F4E111F}">
      <dgm:prSet/>
      <dgm:spPr/>
      <dgm:t>
        <a:bodyPr/>
        <a:lstStyle/>
        <a:p>
          <a:endParaRPr lang="ru-RU"/>
        </a:p>
      </dgm:t>
    </dgm:pt>
    <dgm:pt modelId="{7A1BE369-A59E-40FF-A61F-F4E1A601BF27}" type="sibTrans" cxnId="{8DFF4E37-19BD-4E94-AD11-4FF69F4E111F}">
      <dgm:prSet/>
      <dgm:spPr/>
      <dgm:t>
        <a:bodyPr/>
        <a:lstStyle/>
        <a:p>
          <a:endParaRPr lang="ru-RU"/>
        </a:p>
      </dgm:t>
    </dgm:pt>
    <dgm:pt modelId="{CF4334CF-4FCE-4B12-9122-6A0B2E25CA98}">
      <dgm:prSet phldrT="[Текст]"/>
      <dgm:spPr/>
      <dgm:t>
        <a:bodyPr/>
        <a:lstStyle/>
        <a:p>
          <a:r>
            <a:rPr lang="ru-RU" b="1" dirty="0"/>
            <a:t>Гонорар </a:t>
          </a:r>
        </a:p>
      </dgm:t>
    </dgm:pt>
    <dgm:pt modelId="{1BFE7950-C5C7-4B91-B5E5-31343ACC178D}" type="parTrans" cxnId="{74845416-9E03-450C-A5C4-BA88586EB85A}">
      <dgm:prSet/>
      <dgm:spPr/>
      <dgm:t>
        <a:bodyPr/>
        <a:lstStyle/>
        <a:p>
          <a:endParaRPr lang="ru-RU"/>
        </a:p>
      </dgm:t>
    </dgm:pt>
    <dgm:pt modelId="{BC723080-A70D-4633-85E2-1E6834450967}" type="sibTrans" cxnId="{74845416-9E03-450C-A5C4-BA88586EB85A}">
      <dgm:prSet/>
      <dgm:spPr/>
      <dgm:t>
        <a:bodyPr/>
        <a:lstStyle/>
        <a:p>
          <a:endParaRPr lang="ru-RU"/>
        </a:p>
      </dgm:t>
    </dgm:pt>
    <dgm:pt modelId="{F4701225-4AE5-4CCF-B60A-3570D21E2D97}">
      <dgm:prSet phldrT="[Текст]"/>
      <dgm:spPr/>
      <dgm:t>
        <a:bodyPr/>
        <a:lstStyle/>
        <a:p>
          <a:r>
            <a:rPr lang="ru-RU" b="1" dirty="0"/>
            <a:t>Пособие и др.</a:t>
          </a:r>
        </a:p>
      </dgm:t>
    </dgm:pt>
    <dgm:pt modelId="{C4B65559-D63C-42BE-9FB9-BCE11A47AB1A}" type="parTrans" cxnId="{E4E93404-6198-4FBD-9A49-64F5EE79C3E4}">
      <dgm:prSet/>
      <dgm:spPr/>
      <dgm:t>
        <a:bodyPr/>
        <a:lstStyle/>
        <a:p>
          <a:endParaRPr lang="ru-RU"/>
        </a:p>
      </dgm:t>
    </dgm:pt>
    <dgm:pt modelId="{DFCB119A-337A-4ED6-8FB7-6C0BC7C24A8C}" type="sibTrans" cxnId="{E4E93404-6198-4FBD-9A49-64F5EE79C3E4}">
      <dgm:prSet/>
      <dgm:spPr/>
      <dgm:t>
        <a:bodyPr/>
        <a:lstStyle/>
        <a:p>
          <a:endParaRPr lang="ru-RU"/>
        </a:p>
      </dgm:t>
    </dgm:pt>
    <dgm:pt modelId="{63F7AC68-ABBA-488C-AE0B-9BFBDC4EFC2F}" type="pres">
      <dgm:prSet presAssocID="{7F9B4CE8-58E8-40D1-A0F5-2D0814E0103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983649-9695-4F03-9F41-38F57DEF9663}" type="pres">
      <dgm:prSet presAssocID="{7ADF337D-C0CF-441C-8ED1-B0572CDC45EE}" presName="centerShape" presStyleLbl="node0" presStyleIdx="0" presStyleCnt="1" custScaleX="180043"/>
      <dgm:spPr/>
    </dgm:pt>
    <dgm:pt modelId="{54F7716E-021F-44EA-8F92-2F157DEFC7EF}" type="pres">
      <dgm:prSet presAssocID="{583422CA-18B7-41DC-919A-5657E69269FC}" presName="parTrans" presStyleLbl="bgSibTrans2D1" presStyleIdx="0" presStyleCnt="3"/>
      <dgm:spPr/>
    </dgm:pt>
    <dgm:pt modelId="{F725AF85-9083-4E0E-B285-C9941633E9B6}" type="pres">
      <dgm:prSet presAssocID="{CBE9F32C-5082-429D-9A40-3516AF7B3557}" presName="node" presStyleLbl="node1" presStyleIdx="0" presStyleCnt="3">
        <dgm:presLayoutVars>
          <dgm:bulletEnabled val="1"/>
        </dgm:presLayoutVars>
      </dgm:prSet>
      <dgm:spPr/>
    </dgm:pt>
    <dgm:pt modelId="{3F425982-F280-4219-BDB2-505DE4A83C25}" type="pres">
      <dgm:prSet presAssocID="{1BFE7950-C5C7-4B91-B5E5-31343ACC178D}" presName="parTrans" presStyleLbl="bgSibTrans2D1" presStyleIdx="1" presStyleCnt="3"/>
      <dgm:spPr/>
    </dgm:pt>
    <dgm:pt modelId="{B1AAC6C9-1F77-4B72-A530-BC450AA39459}" type="pres">
      <dgm:prSet presAssocID="{CF4334CF-4FCE-4B12-9122-6A0B2E25CA98}" presName="node" presStyleLbl="node1" presStyleIdx="1" presStyleCnt="3">
        <dgm:presLayoutVars>
          <dgm:bulletEnabled val="1"/>
        </dgm:presLayoutVars>
      </dgm:prSet>
      <dgm:spPr/>
    </dgm:pt>
    <dgm:pt modelId="{5CC9F389-8669-49CA-AD15-6C9BB1FB86C4}" type="pres">
      <dgm:prSet presAssocID="{C4B65559-D63C-42BE-9FB9-BCE11A47AB1A}" presName="parTrans" presStyleLbl="bgSibTrans2D1" presStyleIdx="2" presStyleCnt="3"/>
      <dgm:spPr/>
    </dgm:pt>
    <dgm:pt modelId="{6327DC53-F802-48ED-BC44-83A65C089623}" type="pres">
      <dgm:prSet presAssocID="{F4701225-4AE5-4CCF-B60A-3570D21E2D97}" presName="node" presStyleLbl="node1" presStyleIdx="2" presStyleCnt="3" custScaleX="123361" custRadScaleRad="108038" custRadScaleInc="-2382">
        <dgm:presLayoutVars>
          <dgm:bulletEnabled val="1"/>
        </dgm:presLayoutVars>
      </dgm:prSet>
      <dgm:spPr/>
    </dgm:pt>
  </dgm:ptLst>
  <dgm:cxnLst>
    <dgm:cxn modelId="{E4E93404-6198-4FBD-9A49-64F5EE79C3E4}" srcId="{7ADF337D-C0CF-441C-8ED1-B0572CDC45EE}" destId="{F4701225-4AE5-4CCF-B60A-3570D21E2D97}" srcOrd="2" destOrd="0" parTransId="{C4B65559-D63C-42BE-9FB9-BCE11A47AB1A}" sibTransId="{DFCB119A-337A-4ED6-8FB7-6C0BC7C24A8C}"/>
    <dgm:cxn modelId="{ECCAD00C-0157-4DB2-BE08-8D705E5F2761}" srcId="{7F9B4CE8-58E8-40D1-A0F5-2D0814E01032}" destId="{7ADF337D-C0CF-441C-8ED1-B0572CDC45EE}" srcOrd="0" destOrd="0" parTransId="{2896016E-9A13-4DC4-AA65-242188E4411F}" sibTransId="{FF33DB66-40B1-4ECC-86F6-11B7AC535589}"/>
    <dgm:cxn modelId="{74845416-9E03-450C-A5C4-BA88586EB85A}" srcId="{7ADF337D-C0CF-441C-8ED1-B0572CDC45EE}" destId="{CF4334CF-4FCE-4B12-9122-6A0B2E25CA98}" srcOrd="1" destOrd="0" parTransId="{1BFE7950-C5C7-4B91-B5E5-31343ACC178D}" sibTransId="{BC723080-A70D-4633-85E2-1E6834450967}"/>
    <dgm:cxn modelId="{8DFF4E37-19BD-4E94-AD11-4FF69F4E111F}" srcId="{7ADF337D-C0CF-441C-8ED1-B0572CDC45EE}" destId="{CBE9F32C-5082-429D-9A40-3516AF7B3557}" srcOrd="0" destOrd="0" parTransId="{583422CA-18B7-41DC-919A-5657E69269FC}" sibTransId="{7A1BE369-A59E-40FF-A61F-F4E1A601BF27}"/>
    <dgm:cxn modelId="{366D5E5E-D376-4ECC-A0E2-4E462AE5C5CC}" type="presOf" srcId="{F4701225-4AE5-4CCF-B60A-3570D21E2D97}" destId="{6327DC53-F802-48ED-BC44-83A65C089623}" srcOrd="0" destOrd="0" presId="urn:microsoft.com/office/officeart/2005/8/layout/radial4"/>
    <dgm:cxn modelId="{7908BA5E-620F-417B-8FBA-A1EAB536501E}" type="presOf" srcId="{7F9B4CE8-58E8-40D1-A0F5-2D0814E01032}" destId="{63F7AC68-ABBA-488C-AE0B-9BFBDC4EFC2F}" srcOrd="0" destOrd="0" presId="urn:microsoft.com/office/officeart/2005/8/layout/radial4"/>
    <dgm:cxn modelId="{F07FE670-2DF8-4C18-8E25-FB1E6238490A}" type="presOf" srcId="{583422CA-18B7-41DC-919A-5657E69269FC}" destId="{54F7716E-021F-44EA-8F92-2F157DEFC7EF}" srcOrd="0" destOrd="0" presId="urn:microsoft.com/office/officeart/2005/8/layout/radial4"/>
    <dgm:cxn modelId="{F54FB395-1D03-47E9-ADDC-52D9CF70A904}" type="presOf" srcId="{1BFE7950-C5C7-4B91-B5E5-31343ACC178D}" destId="{3F425982-F280-4219-BDB2-505DE4A83C25}" srcOrd="0" destOrd="0" presId="urn:microsoft.com/office/officeart/2005/8/layout/radial4"/>
    <dgm:cxn modelId="{100C69A2-FD9E-4B46-A8DB-5D1654863204}" type="presOf" srcId="{CBE9F32C-5082-429D-9A40-3516AF7B3557}" destId="{F725AF85-9083-4E0E-B285-C9941633E9B6}" srcOrd="0" destOrd="0" presId="urn:microsoft.com/office/officeart/2005/8/layout/radial4"/>
    <dgm:cxn modelId="{7F81F9D3-B292-454F-B27B-0221124F3386}" type="presOf" srcId="{C4B65559-D63C-42BE-9FB9-BCE11A47AB1A}" destId="{5CC9F389-8669-49CA-AD15-6C9BB1FB86C4}" srcOrd="0" destOrd="0" presId="urn:microsoft.com/office/officeart/2005/8/layout/radial4"/>
    <dgm:cxn modelId="{445E93E4-3CCE-4609-94AB-0904601347B4}" type="presOf" srcId="{7ADF337D-C0CF-441C-8ED1-B0572CDC45EE}" destId="{46983649-9695-4F03-9F41-38F57DEF9663}" srcOrd="0" destOrd="0" presId="urn:microsoft.com/office/officeart/2005/8/layout/radial4"/>
    <dgm:cxn modelId="{4DBE4EF0-226A-4F61-9316-0E9556DBF41F}" type="presOf" srcId="{CF4334CF-4FCE-4B12-9122-6A0B2E25CA98}" destId="{B1AAC6C9-1F77-4B72-A530-BC450AA39459}" srcOrd="0" destOrd="0" presId="urn:microsoft.com/office/officeart/2005/8/layout/radial4"/>
    <dgm:cxn modelId="{A6E8189C-6656-4BF1-A951-D211BCEEDFD8}" type="presParOf" srcId="{63F7AC68-ABBA-488C-AE0B-9BFBDC4EFC2F}" destId="{46983649-9695-4F03-9F41-38F57DEF9663}" srcOrd="0" destOrd="0" presId="urn:microsoft.com/office/officeart/2005/8/layout/radial4"/>
    <dgm:cxn modelId="{12BD6A6E-B774-4BCC-8B8A-B466A6C5F1DD}" type="presParOf" srcId="{63F7AC68-ABBA-488C-AE0B-9BFBDC4EFC2F}" destId="{54F7716E-021F-44EA-8F92-2F157DEFC7EF}" srcOrd="1" destOrd="0" presId="urn:microsoft.com/office/officeart/2005/8/layout/radial4"/>
    <dgm:cxn modelId="{4A948C03-2873-45A0-84E5-BE8C5346484E}" type="presParOf" srcId="{63F7AC68-ABBA-488C-AE0B-9BFBDC4EFC2F}" destId="{F725AF85-9083-4E0E-B285-C9941633E9B6}" srcOrd="2" destOrd="0" presId="urn:microsoft.com/office/officeart/2005/8/layout/radial4"/>
    <dgm:cxn modelId="{1A6E3937-19CF-4E52-A164-B30CE3BD100F}" type="presParOf" srcId="{63F7AC68-ABBA-488C-AE0B-9BFBDC4EFC2F}" destId="{3F425982-F280-4219-BDB2-505DE4A83C25}" srcOrd="3" destOrd="0" presId="urn:microsoft.com/office/officeart/2005/8/layout/radial4"/>
    <dgm:cxn modelId="{99625206-91D4-45F7-AFAB-124C8235DCB0}" type="presParOf" srcId="{63F7AC68-ABBA-488C-AE0B-9BFBDC4EFC2F}" destId="{B1AAC6C9-1F77-4B72-A530-BC450AA39459}" srcOrd="4" destOrd="0" presId="urn:microsoft.com/office/officeart/2005/8/layout/radial4"/>
    <dgm:cxn modelId="{BEF8466C-62B0-4A78-A9F7-CDE65040511E}" type="presParOf" srcId="{63F7AC68-ABBA-488C-AE0B-9BFBDC4EFC2F}" destId="{5CC9F389-8669-49CA-AD15-6C9BB1FB86C4}" srcOrd="5" destOrd="0" presId="urn:microsoft.com/office/officeart/2005/8/layout/radial4"/>
    <dgm:cxn modelId="{BF968DA2-83F1-4B54-9239-5EACC88F72BF}" type="presParOf" srcId="{63F7AC68-ABBA-488C-AE0B-9BFBDC4EFC2F}" destId="{6327DC53-F802-48ED-BC44-83A65C08962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D304A1-6972-40BB-B4F3-63E6BAF9E51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B265A9-6EA1-4624-9BBC-55F746A4EA4F}">
      <dgm:prSet phldrT="[Текст]"/>
      <dgm:spPr/>
      <dgm:t>
        <a:bodyPr/>
        <a:lstStyle/>
        <a:p>
          <a:r>
            <a:rPr lang="ru-RU" b="1" dirty="0"/>
            <a:t>3000р.</a:t>
          </a:r>
        </a:p>
      </dgm:t>
    </dgm:pt>
    <dgm:pt modelId="{04DDDAA3-58BB-44A9-AC00-29060AA6145C}" type="parTrans" cxnId="{BE04362B-91BE-441C-B332-351BE2E942A3}">
      <dgm:prSet/>
      <dgm:spPr/>
      <dgm:t>
        <a:bodyPr/>
        <a:lstStyle/>
        <a:p>
          <a:endParaRPr lang="ru-RU"/>
        </a:p>
      </dgm:t>
    </dgm:pt>
    <dgm:pt modelId="{BB780647-3C50-44B9-80BC-B50EBFE04B2A}" type="sibTrans" cxnId="{BE04362B-91BE-441C-B332-351BE2E942A3}">
      <dgm:prSet/>
      <dgm:spPr/>
      <dgm:t>
        <a:bodyPr/>
        <a:lstStyle/>
        <a:p>
          <a:endParaRPr lang="ru-RU"/>
        </a:p>
      </dgm:t>
    </dgm:pt>
    <dgm:pt modelId="{E599EB16-951F-4E3C-B092-350BB5FB300A}">
      <dgm:prSet phldrT="[Текст]"/>
      <dgm:spPr/>
      <dgm:t>
        <a:bodyPr/>
        <a:lstStyle/>
        <a:p>
          <a:r>
            <a:rPr lang="ru-RU" b="1" dirty="0"/>
            <a:t>Инвалиды Великой Отечественной войны</a:t>
          </a:r>
        </a:p>
      </dgm:t>
    </dgm:pt>
    <dgm:pt modelId="{32E8DA73-48B2-42B4-8D14-DA239A6CD9B8}" type="parTrans" cxnId="{DC2F6869-E984-409D-B636-F8435121A19D}">
      <dgm:prSet/>
      <dgm:spPr/>
      <dgm:t>
        <a:bodyPr/>
        <a:lstStyle/>
        <a:p>
          <a:endParaRPr lang="ru-RU"/>
        </a:p>
      </dgm:t>
    </dgm:pt>
    <dgm:pt modelId="{B011D30C-72DC-4D0F-B19A-0FEE4A3E7A21}" type="sibTrans" cxnId="{DC2F6869-E984-409D-B636-F8435121A19D}">
      <dgm:prSet/>
      <dgm:spPr/>
      <dgm:t>
        <a:bodyPr/>
        <a:lstStyle/>
        <a:p>
          <a:endParaRPr lang="ru-RU"/>
        </a:p>
      </dgm:t>
    </dgm:pt>
    <dgm:pt modelId="{C8F79483-6409-4B99-899C-1DAEE41329AC}">
      <dgm:prSet phldrT="[Текст]"/>
      <dgm:spPr/>
      <dgm:t>
        <a:bodyPr/>
        <a:lstStyle/>
        <a:p>
          <a:r>
            <a:rPr lang="ru-RU" b="1" dirty="0"/>
            <a:t>500р.</a:t>
          </a:r>
        </a:p>
      </dgm:t>
    </dgm:pt>
    <dgm:pt modelId="{F274A6AF-C2CF-48FA-BD74-C9DB7E34C53D}" type="parTrans" cxnId="{EB375C92-AE35-48D9-BD28-164002AD6A8B}">
      <dgm:prSet/>
      <dgm:spPr/>
      <dgm:t>
        <a:bodyPr/>
        <a:lstStyle/>
        <a:p>
          <a:endParaRPr lang="ru-RU"/>
        </a:p>
      </dgm:t>
    </dgm:pt>
    <dgm:pt modelId="{25CCF2F6-7B72-45A1-872C-2C2282130DBC}" type="sibTrans" cxnId="{EB375C92-AE35-48D9-BD28-164002AD6A8B}">
      <dgm:prSet/>
      <dgm:spPr/>
      <dgm:t>
        <a:bodyPr/>
        <a:lstStyle/>
        <a:p>
          <a:endParaRPr lang="ru-RU"/>
        </a:p>
      </dgm:t>
    </dgm:pt>
    <dgm:pt modelId="{B1297D83-E2C5-4305-823B-4BDFCB920225}">
      <dgm:prSet phldrT="[Текст]"/>
      <dgm:spPr/>
      <dgm:t>
        <a:bodyPr/>
        <a:lstStyle/>
        <a:p>
          <a:r>
            <a:rPr lang="ru-RU" b="1" dirty="0"/>
            <a:t>Участники ВОВ</a:t>
          </a:r>
        </a:p>
      </dgm:t>
    </dgm:pt>
    <dgm:pt modelId="{28A3D468-7A4E-4594-8E22-7F38E5AB4A46}" type="parTrans" cxnId="{1F94A160-280F-4A28-B3A9-0F4200EAAFF4}">
      <dgm:prSet/>
      <dgm:spPr/>
      <dgm:t>
        <a:bodyPr/>
        <a:lstStyle/>
        <a:p>
          <a:endParaRPr lang="ru-RU"/>
        </a:p>
      </dgm:t>
    </dgm:pt>
    <dgm:pt modelId="{F114AD34-3408-4A40-AF6D-BA41AAB01AE2}" type="sibTrans" cxnId="{1F94A160-280F-4A28-B3A9-0F4200EAAFF4}">
      <dgm:prSet/>
      <dgm:spPr/>
      <dgm:t>
        <a:bodyPr/>
        <a:lstStyle/>
        <a:p>
          <a:endParaRPr lang="ru-RU"/>
        </a:p>
      </dgm:t>
    </dgm:pt>
    <dgm:pt modelId="{B0873092-2A19-4995-B232-369A74C3C153}">
      <dgm:prSet phldrT="[Текст]"/>
      <dgm:spPr/>
      <dgm:t>
        <a:bodyPr/>
        <a:lstStyle/>
        <a:p>
          <a:r>
            <a:rPr lang="ru-RU" b="1" dirty="0"/>
            <a:t>Герои Советского Союза, России</a:t>
          </a:r>
        </a:p>
      </dgm:t>
    </dgm:pt>
    <dgm:pt modelId="{746CE619-6B9D-484B-AC70-947004E3E43D}" type="parTrans" cxnId="{100BCE58-43AC-4E81-A74D-709EE30DF8B2}">
      <dgm:prSet/>
      <dgm:spPr/>
      <dgm:t>
        <a:bodyPr/>
        <a:lstStyle/>
        <a:p>
          <a:endParaRPr lang="ru-RU"/>
        </a:p>
      </dgm:t>
    </dgm:pt>
    <dgm:pt modelId="{18AE333A-F5DE-488E-9D15-D2C1DA1DD703}" type="sibTrans" cxnId="{100BCE58-43AC-4E81-A74D-709EE30DF8B2}">
      <dgm:prSet/>
      <dgm:spPr/>
      <dgm:t>
        <a:bodyPr/>
        <a:lstStyle/>
        <a:p>
          <a:endParaRPr lang="ru-RU"/>
        </a:p>
      </dgm:t>
    </dgm:pt>
    <dgm:pt modelId="{4CB9F067-275D-4865-8BBF-819A78538A72}" type="pres">
      <dgm:prSet presAssocID="{68D304A1-6972-40BB-B4F3-63E6BAF9E517}" presName="Name0" presStyleCnt="0">
        <dgm:presLayoutVars>
          <dgm:dir/>
          <dgm:animLvl val="lvl"/>
          <dgm:resizeHandles val="exact"/>
        </dgm:presLayoutVars>
      </dgm:prSet>
      <dgm:spPr/>
    </dgm:pt>
    <dgm:pt modelId="{4EE87ED5-B584-4C34-BF2F-A48A5CE3D61F}" type="pres">
      <dgm:prSet presAssocID="{5BB265A9-6EA1-4624-9BBC-55F746A4EA4F}" presName="linNode" presStyleCnt="0"/>
      <dgm:spPr/>
    </dgm:pt>
    <dgm:pt modelId="{7BFC25C3-350D-48F2-BC29-2A5D1F45F08F}" type="pres">
      <dgm:prSet presAssocID="{5BB265A9-6EA1-4624-9BBC-55F746A4EA4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7479B21-F234-4115-8D00-9D373FD915F3}" type="pres">
      <dgm:prSet presAssocID="{5BB265A9-6EA1-4624-9BBC-55F746A4EA4F}" presName="descendantText" presStyleLbl="alignAccFollowNode1" presStyleIdx="0" presStyleCnt="2">
        <dgm:presLayoutVars>
          <dgm:bulletEnabled val="1"/>
        </dgm:presLayoutVars>
      </dgm:prSet>
      <dgm:spPr/>
    </dgm:pt>
    <dgm:pt modelId="{AA9A6DB8-69FB-4468-B018-F3E7761C9EF5}" type="pres">
      <dgm:prSet presAssocID="{BB780647-3C50-44B9-80BC-B50EBFE04B2A}" presName="sp" presStyleCnt="0"/>
      <dgm:spPr/>
    </dgm:pt>
    <dgm:pt modelId="{DA23E248-8AE4-4C8F-9FAB-044020D6E91D}" type="pres">
      <dgm:prSet presAssocID="{C8F79483-6409-4B99-899C-1DAEE41329AC}" presName="linNode" presStyleCnt="0"/>
      <dgm:spPr/>
    </dgm:pt>
    <dgm:pt modelId="{C43591E3-B801-4693-8ACD-0386F312E20E}" type="pres">
      <dgm:prSet presAssocID="{C8F79483-6409-4B99-899C-1DAEE41329A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3232457-64E2-4F5B-B426-0546B8A63E27}" type="pres">
      <dgm:prSet presAssocID="{C8F79483-6409-4B99-899C-1DAEE41329AC}" presName="descendantText" presStyleLbl="alignAccFollowNode1" presStyleIdx="1" presStyleCnt="2" custScaleY="111153">
        <dgm:presLayoutVars>
          <dgm:bulletEnabled val="1"/>
        </dgm:presLayoutVars>
      </dgm:prSet>
      <dgm:spPr/>
    </dgm:pt>
  </dgm:ptLst>
  <dgm:cxnLst>
    <dgm:cxn modelId="{BE04362B-91BE-441C-B332-351BE2E942A3}" srcId="{68D304A1-6972-40BB-B4F3-63E6BAF9E517}" destId="{5BB265A9-6EA1-4624-9BBC-55F746A4EA4F}" srcOrd="0" destOrd="0" parTransId="{04DDDAA3-58BB-44A9-AC00-29060AA6145C}" sibTransId="{BB780647-3C50-44B9-80BC-B50EBFE04B2A}"/>
    <dgm:cxn modelId="{1F94A160-280F-4A28-B3A9-0F4200EAAFF4}" srcId="{C8F79483-6409-4B99-899C-1DAEE41329AC}" destId="{B1297D83-E2C5-4305-823B-4BDFCB920225}" srcOrd="0" destOrd="0" parTransId="{28A3D468-7A4E-4594-8E22-7F38E5AB4A46}" sibTransId="{F114AD34-3408-4A40-AF6D-BA41AAB01AE2}"/>
    <dgm:cxn modelId="{DC2F6869-E984-409D-B636-F8435121A19D}" srcId="{5BB265A9-6EA1-4624-9BBC-55F746A4EA4F}" destId="{E599EB16-951F-4E3C-B092-350BB5FB300A}" srcOrd="0" destOrd="0" parTransId="{32E8DA73-48B2-42B4-8D14-DA239A6CD9B8}" sibTransId="{B011D30C-72DC-4D0F-B19A-0FEE4A3E7A21}"/>
    <dgm:cxn modelId="{100BCE58-43AC-4E81-A74D-709EE30DF8B2}" srcId="{C8F79483-6409-4B99-899C-1DAEE41329AC}" destId="{B0873092-2A19-4995-B232-369A74C3C153}" srcOrd="1" destOrd="0" parTransId="{746CE619-6B9D-484B-AC70-947004E3E43D}" sibTransId="{18AE333A-F5DE-488E-9D15-D2C1DA1DD703}"/>
    <dgm:cxn modelId="{36E26688-DDA1-4643-A8F2-0D0C8E92484D}" type="presOf" srcId="{5BB265A9-6EA1-4624-9BBC-55F746A4EA4F}" destId="{7BFC25C3-350D-48F2-BC29-2A5D1F45F08F}" srcOrd="0" destOrd="0" presId="urn:microsoft.com/office/officeart/2005/8/layout/vList5"/>
    <dgm:cxn modelId="{EB375C92-AE35-48D9-BD28-164002AD6A8B}" srcId="{68D304A1-6972-40BB-B4F3-63E6BAF9E517}" destId="{C8F79483-6409-4B99-899C-1DAEE41329AC}" srcOrd="1" destOrd="0" parTransId="{F274A6AF-C2CF-48FA-BD74-C9DB7E34C53D}" sibTransId="{25CCF2F6-7B72-45A1-872C-2C2282130DBC}"/>
    <dgm:cxn modelId="{7D4503B6-D860-4519-AA85-C252B784CA10}" type="presOf" srcId="{C8F79483-6409-4B99-899C-1DAEE41329AC}" destId="{C43591E3-B801-4693-8ACD-0386F312E20E}" srcOrd="0" destOrd="0" presId="urn:microsoft.com/office/officeart/2005/8/layout/vList5"/>
    <dgm:cxn modelId="{171B86C7-70A2-4108-93FB-8681231CEC2F}" type="presOf" srcId="{E599EB16-951F-4E3C-B092-350BB5FB300A}" destId="{87479B21-F234-4115-8D00-9D373FD915F3}" srcOrd="0" destOrd="0" presId="urn:microsoft.com/office/officeart/2005/8/layout/vList5"/>
    <dgm:cxn modelId="{44F4F5C7-C514-4210-84A5-A8CD79E2FAE7}" type="presOf" srcId="{B1297D83-E2C5-4305-823B-4BDFCB920225}" destId="{A3232457-64E2-4F5B-B426-0546B8A63E27}" srcOrd="0" destOrd="0" presId="urn:microsoft.com/office/officeart/2005/8/layout/vList5"/>
    <dgm:cxn modelId="{077BDCE9-3BB8-42D8-A0DB-69E9EC7D00CB}" type="presOf" srcId="{68D304A1-6972-40BB-B4F3-63E6BAF9E517}" destId="{4CB9F067-275D-4865-8BBF-819A78538A72}" srcOrd="0" destOrd="0" presId="urn:microsoft.com/office/officeart/2005/8/layout/vList5"/>
    <dgm:cxn modelId="{9DFCC4F6-0C5C-42F7-A913-CEF0262ADBC4}" type="presOf" srcId="{B0873092-2A19-4995-B232-369A74C3C153}" destId="{A3232457-64E2-4F5B-B426-0546B8A63E27}" srcOrd="0" destOrd="1" presId="urn:microsoft.com/office/officeart/2005/8/layout/vList5"/>
    <dgm:cxn modelId="{AC44B584-7FED-4A28-B09C-06E406367016}" type="presParOf" srcId="{4CB9F067-275D-4865-8BBF-819A78538A72}" destId="{4EE87ED5-B584-4C34-BF2F-A48A5CE3D61F}" srcOrd="0" destOrd="0" presId="urn:microsoft.com/office/officeart/2005/8/layout/vList5"/>
    <dgm:cxn modelId="{07CC7041-6B77-449E-99D2-CB17757CB8B0}" type="presParOf" srcId="{4EE87ED5-B584-4C34-BF2F-A48A5CE3D61F}" destId="{7BFC25C3-350D-48F2-BC29-2A5D1F45F08F}" srcOrd="0" destOrd="0" presId="urn:microsoft.com/office/officeart/2005/8/layout/vList5"/>
    <dgm:cxn modelId="{F800A238-024E-4452-B5E8-01B2CD8A85BF}" type="presParOf" srcId="{4EE87ED5-B584-4C34-BF2F-A48A5CE3D61F}" destId="{87479B21-F234-4115-8D00-9D373FD915F3}" srcOrd="1" destOrd="0" presId="urn:microsoft.com/office/officeart/2005/8/layout/vList5"/>
    <dgm:cxn modelId="{8E1EDBEF-1D62-48CE-8CED-2AEEF97F61D2}" type="presParOf" srcId="{4CB9F067-275D-4865-8BBF-819A78538A72}" destId="{AA9A6DB8-69FB-4468-B018-F3E7761C9EF5}" srcOrd="1" destOrd="0" presId="urn:microsoft.com/office/officeart/2005/8/layout/vList5"/>
    <dgm:cxn modelId="{1F0E5BD0-718B-49B1-95CD-C1EE291B368D}" type="presParOf" srcId="{4CB9F067-275D-4865-8BBF-819A78538A72}" destId="{DA23E248-8AE4-4C8F-9FAB-044020D6E91D}" srcOrd="2" destOrd="0" presId="urn:microsoft.com/office/officeart/2005/8/layout/vList5"/>
    <dgm:cxn modelId="{B226E801-EFC9-46DA-A727-B913667225D2}" type="presParOf" srcId="{DA23E248-8AE4-4C8F-9FAB-044020D6E91D}" destId="{C43591E3-B801-4693-8ACD-0386F312E20E}" srcOrd="0" destOrd="0" presId="urn:microsoft.com/office/officeart/2005/8/layout/vList5"/>
    <dgm:cxn modelId="{2AF3AC41-135A-46B6-9D60-64F224C1DA24}" type="presParOf" srcId="{DA23E248-8AE4-4C8F-9FAB-044020D6E91D}" destId="{A3232457-64E2-4F5B-B426-0546B8A63E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BC3B5E-D424-4762-BB76-92337108B836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29653AA-9473-4F70-A2E2-81E948B426CA}">
      <dgm:prSet phldrT="[Текст]"/>
      <dgm:spPr/>
      <dgm:t>
        <a:bodyPr/>
        <a:lstStyle/>
        <a:p>
          <a:r>
            <a:rPr lang="ru-RU" b="1" dirty="0"/>
            <a:t>Дивиденды и проценты</a:t>
          </a:r>
        </a:p>
      </dgm:t>
    </dgm:pt>
    <dgm:pt modelId="{29767E33-647B-41EF-85F8-3E35C740F665}" type="parTrans" cxnId="{A4C908AA-E2EB-4968-AA7A-66FBFC014499}">
      <dgm:prSet/>
      <dgm:spPr/>
      <dgm:t>
        <a:bodyPr/>
        <a:lstStyle/>
        <a:p>
          <a:endParaRPr lang="ru-RU"/>
        </a:p>
      </dgm:t>
    </dgm:pt>
    <dgm:pt modelId="{DCB06AAF-B352-4393-B9B0-C93E74365879}" type="sibTrans" cxnId="{A4C908AA-E2EB-4968-AA7A-66FBFC014499}">
      <dgm:prSet/>
      <dgm:spPr/>
      <dgm:t>
        <a:bodyPr/>
        <a:lstStyle/>
        <a:p>
          <a:endParaRPr lang="ru-RU"/>
        </a:p>
      </dgm:t>
    </dgm:pt>
    <dgm:pt modelId="{39B53071-9656-4DF1-833C-97AC90B89E96}">
      <dgm:prSet phldrT="[Текст]"/>
      <dgm:spPr/>
      <dgm:t>
        <a:bodyPr/>
        <a:lstStyle/>
        <a:p>
          <a:r>
            <a:rPr lang="ru-RU" b="1" dirty="0"/>
            <a:t>Страховые выплаты при наступлении страхового случая</a:t>
          </a:r>
        </a:p>
      </dgm:t>
    </dgm:pt>
    <dgm:pt modelId="{995B7DCA-A5BB-4A1B-8D1A-1B9F9E145566}" type="parTrans" cxnId="{13C25BFA-6059-44EB-B146-194BAAD5F343}">
      <dgm:prSet/>
      <dgm:spPr/>
      <dgm:t>
        <a:bodyPr/>
        <a:lstStyle/>
        <a:p>
          <a:endParaRPr lang="ru-RU"/>
        </a:p>
      </dgm:t>
    </dgm:pt>
    <dgm:pt modelId="{A1A33A3E-1470-4B5D-9553-E08630567B50}" type="sibTrans" cxnId="{13C25BFA-6059-44EB-B146-194BAAD5F343}">
      <dgm:prSet/>
      <dgm:spPr/>
      <dgm:t>
        <a:bodyPr/>
        <a:lstStyle/>
        <a:p>
          <a:endParaRPr lang="ru-RU"/>
        </a:p>
      </dgm:t>
    </dgm:pt>
    <dgm:pt modelId="{E3306511-5A34-4FB5-889D-D235F1A27898}">
      <dgm:prSet phldrT="[Текст]"/>
      <dgm:spPr/>
      <dgm:t>
        <a:bodyPr/>
        <a:lstStyle/>
        <a:p>
          <a:r>
            <a:rPr lang="ru-RU" b="1" dirty="0"/>
            <a:t>Доходы, полученные от авторских прав или смежных прав</a:t>
          </a:r>
        </a:p>
      </dgm:t>
    </dgm:pt>
    <dgm:pt modelId="{D7892445-935F-44FE-9335-E6DA615C14CC}" type="parTrans" cxnId="{1E00623A-D53C-4225-9D03-AE660D57B902}">
      <dgm:prSet/>
      <dgm:spPr/>
      <dgm:t>
        <a:bodyPr/>
        <a:lstStyle/>
        <a:p>
          <a:endParaRPr lang="ru-RU"/>
        </a:p>
      </dgm:t>
    </dgm:pt>
    <dgm:pt modelId="{7C7A2CA7-83BD-41C4-8F2D-1EC862710A3D}" type="sibTrans" cxnId="{1E00623A-D53C-4225-9D03-AE660D57B902}">
      <dgm:prSet/>
      <dgm:spPr/>
      <dgm:t>
        <a:bodyPr/>
        <a:lstStyle/>
        <a:p>
          <a:endParaRPr lang="ru-RU"/>
        </a:p>
      </dgm:t>
    </dgm:pt>
    <dgm:pt modelId="{D870230C-D5FC-4651-8182-406955591BFB}">
      <dgm:prSet phldrT="[Текст]"/>
      <dgm:spPr/>
      <dgm:t>
        <a:bodyPr/>
        <a:lstStyle/>
        <a:p>
          <a:r>
            <a:rPr lang="ru-RU" b="1" dirty="0"/>
            <a:t>Вознаграждение за выполнение трудовых или иных обязанностей, оказанную услугу и т.д.</a:t>
          </a:r>
        </a:p>
      </dgm:t>
    </dgm:pt>
    <dgm:pt modelId="{7EFA9FA8-C8B7-4765-AA58-0C22F4D6ED48}" type="parTrans" cxnId="{7EC71096-056A-4689-8A27-81B537B0163C}">
      <dgm:prSet/>
      <dgm:spPr/>
      <dgm:t>
        <a:bodyPr/>
        <a:lstStyle/>
        <a:p>
          <a:endParaRPr lang="ru-RU"/>
        </a:p>
      </dgm:t>
    </dgm:pt>
    <dgm:pt modelId="{396340F9-9CB5-47E7-918A-A76330DB458C}" type="sibTrans" cxnId="{7EC71096-056A-4689-8A27-81B537B0163C}">
      <dgm:prSet/>
      <dgm:spPr/>
      <dgm:t>
        <a:bodyPr/>
        <a:lstStyle/>
        <a:p>
          <a:endParaRPr lang="ru-RU"/>
        </a:p>
      </dgm:t>
    </dgm:pt>
    <dgm:pt modelId="{70EE155D-F06E-4D1D-A5C9-0B7F2D777418}">
      <dgm:prSet phldrT="[Текст]"/>
      <dgm:spPr/>
      <dgm:t>
        <a:bodyPr/>
        <a:lstStyle/>
        <a:p>
          <a:r>
            <a:rPr lang="ru-RU" b="1" dirty="0"/>
            <a:t>Доходы от реализации недвижимого имущества, акций или иных ценных бумаг</a:t>
          </a:r>
        </a:p>
      </dgm:t>
    </dgm:pt>
    <dgm:pt modelId="{00A1460A-23AC-481A-87E6-0CFD2C2FD3AB}" type="parTrans" cxnId="{893949B2-DF67-4AB6-9842-C1838F0A076F}">
      <dgm:prSet/>
      <dgm:spPr/>
      <dgm:t>
        <a:bodyPr/>
        <a:lstStyle/>
        <a:p>
          <a:endParaRPr lang="ru-RU"/>
        </a:p>
      </dgm:t>
    </dgm:pt>
    <dgm:pt modelId="{54A97812-881D-4F08-AF13-5F2F160D5F9B}" type="sibTrans" cxnId="{893949B2-DF67-4AB6-9842-C1838F0A076F}">
      <dgm:prSet/>
      <dgm:spPr/>
      <dgm:t>
        <a:bodyPr/>
        <a:lstStyle/>
        <a:p>
          <a:endParaRPr lang="ru-RU"/>
        </a:p>
      </dgm:t>
    </dgm:pt>
    <dgm:pt modelId="{B803A95E-6420-4461-93C2-47476AAEA052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Доходы от сдачи в аренду или иного использования имущества</a:t>
          </a:r>
        </a:p>
      </dgm:t>
    </dgm:pt>
    <dgm:pt modelId="{9A5D9085-1D7F-4BE2-8B24-8B077EEF4FC4}" type="parTrans" cxnId="{0B86819A-2366-42C8-8EFB-B002DEED5521}">
      <dgm:prSet/>
      <dgm:spPr/>
      <dgm:t>
        <a:bodyPr/>
        <a:lstStyle/>
        <a:p>
          <a:endParaRPr lang="ru-RU"/>
        </a:p>
      </dgm:t>
    </dgm:pt>
    <dgm:pt modelId="{674E37CD-AFBB-4A2D-8EAD-61E8DA248A07}" type="sibTrans" cxnId="{0B86819A-2366-42C8-8EFB-B002DEED5521}">
      <dgm:prSet/>
      <dgm:spPr/>
      <dgm:t>
        <a:bodyPr/>
        <a:lstStyle/>
        <a:p>
          <a:endParaRPr lang="ru-RU"/>
        </a:p>
      </dgm:t>
    </dgm:pt>
    <dgm:pt modelId="{684B9F15-833F-49DC-BF71-0E63B7870BE7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Доходы, полученные от использования любых транспортных средств </a:t>
          </a:r>
        </a:p>
      </dgm:t>
    </dgm:pt>
    <dgm:pt modelId="{F92E2B2B-21EC-47BA-9DB8-1EE1A8F19DFE}" type="parTrans" cxnId="{F4E72DB6-F42D-45CC-85A0-95C262153388}">
      <dgm:prSet/>
      <dgm:spPr/>
      <dgm:t>
        <a:bodyPr/>
        <a:lstStyle/>
        <a:p>
          <a:endParaRPr lang="ru-RU"/>
        </a:p>
      </dgm:t>
    </dgm:pt>
    <dgm:pt modelId="{09AF9EF1-2758-4B39-ABA0-F7719D05C3E3}" type="sibTrans" cxnId="{F4E72DB6-F42D-45CC-85A0-95C262153388}">
      <dgm:prSet/>
      <dgm:spPr/>
      <dgm:t>
        <a:bodyPr/>
        <a:lstStyle/>
        <a:p>
          <a:endParaRPr lang="ru-RU"/>
        </a:p>
      </dgm:t>
    </dgm:pt>
    <dgm:pt modelId="{B45C302E-23A3-47E7-82A8-FFA40B73875C}" type="pres">
      <dgm:prSet presAssocID="{CDBC3B5E-D424-4762-BB76-92337108B836}" presName="Name0" presStyleCnt="0">
        <dgm:presLayoutVars>
          <dgm:dir/>
          <dgm:resizeHandles val="exact"/>
        </dgm:presLayoutVars>
      </dgm:prSet>
      <dgm:spPr/>
    </dgm:pt>
    <dgm:pt modelId="{90EBEAC4-5439-4887-8548-AD36653FAFC3}" type="pres">
      <dgm:prSet presAssocID="{929653AA-9473-4F70-A2E2-81E948B426CA}" presName="node" presStyleLbl="node1" presStyleIdx="0" presStyleCnt="7">
        <dgm:presLayoutVars>
          <dgm:bulletEnabled val="1"/>
        </dgm:presLayoutVars>
      </dgm:prSet>
      <dgm:spPr/>
    </dgm:pt>
    <dgm:pt modelId="{CD81BE7D-8306-4CC5-9647-C76989752971}" type="pres">
      <dgm:prSet presAssocID="{DCB06AAF-B352-4393-B9B0-C93E74365879}" presName="sibTrans" presStyleLbl="sibTrans1D1" presStyleIdx="0" presStyleCnt="6"/>
      <dgm:spPr/>
    </dgm:pt>
    <dgm:pt modelId="{B8E47020-9219-4584-BB73-49AF9FE2AE78}" type="pres">
      <dgm:prSet presAssocID="{DCB06AAF-B352-4393-B9B0-C93E74365879}" presName="connectorText" presStyleLbl="sibTrans1D1" presStyleIdx="0" presStyleCnt="6"/>
      <dgm:spPr/>
    </dgm:pt>
    <dgm:pt modelId="{00090CAD-D8E1-4E74-8E3E-59A392742835}" type="pres">
      <dgm:prSet presAssocID="{39B53071-9656-4DF1-833C-97AC90B89E96}" presName="node" presStyleLbl="node1" presStyleIdx="1" presStyleCnt="7">
        <dgm:presLayoutVars>
          <dgm:bulletEnabled val="1"/>
        </dgm:presLayoutVars>
      </dgm:prSet>
      <dgm:spPr/>
    </dgm:pt>
    <dgm:pt modelId="{E51F3CB1-677B-4BA6-81CA-566FEFB2923A}" type="pres">
      <dgm:prSet presAssocID="{A1A33A3E-1470-4B5D-9553-E08630567B50}" presName="sibTrans" presStyleLbl="sibTrans1D1" presStyleIdx="1" presStyleCnt="6"/>
      <dgm:spPr/>
    </dgm:pt>
    <dgm:pt modelId="{982BD4FB-8ADC-4E43-AAFC-01E8F5DB11E7}" type="pres">
      <dgm:prSet presAssocID="{A1A33A3E-1470-4B5D-9553-E08630567B50}" presName="connectorText" presStyleLbl="sibTrans1D1" presStyleIdx="1" presStyleCnt="6"/>
      <dgm:spPr/>
    </dgm:pt>
    <dgm:pt modelId="{BDC72FE2-0DC5-45A5-A51E-BBAB7ECDFFE8}" type="pres">
      <dgm:prSet presAssocID="{E3306511-5A34-4FB5-889D-D235F1A27898}" presName="node" presStyleLbl="node1" presStyleIdx="2" presStyleCnt="7">
        <dgm:presLayoutVars>
          <dgm:bulletEnabled val="1"/>
        </dgm:presLayoutVars>
      </dgm:prSet>
      <dgm:spPr/>
    </dgm:pt>
    <dgm:pt modelId="{3A7507BD-3526-42A5-B915-1D26F88E0CA1}" type="pres">
      <dgm:prSet presAssocID="{7C7A2CA7-83BD-41C4-8F2D-1EC862710A3D}" presName="sibTrans" presStyleLbl="sibTrans1D1" presStyleIdx="2" presStyleCnt="6"/>
      <dgm:spPr/>
    </dgm:pt>
    <dgm:pt modelId="{4642AC1C-3C97-4721-9C16-C9691DC095F9}" type="pres">
      <dgm:prSet presAssocID="{7C7A2CA7-83BD-41C4-8F2D-1EC862710A3D}" presName="connectorText" presStyleLbl="sibTrans1D1" presStyleIdx="2" presStyleCnt="6"/>
      <dgm:spPr/>
    </dgm:pt>
    <dgm:pt modelId="{9C2BA53E-E128-4BBD-8F25-85ECD8C2BB9D}" type="pres">
      <dgm:prSet presAssocID="{D870230C-D5FC-4651-8182-406955591BFB}" presName="node" presStyleLbl="node1" presStyleIdx="3" presStyleCnt="7">
        <dgm:presLayoutVars>
          <dgm:bulletEnabled val="1"/>
        </dgm:presLayoutVars>
      </dgm:prSet>
      <dgm:spPr/>
    </dgm:pt>
    <dgm:pt modelId="{2DB19AE7-368D-4BB3-BC92-F6B2E7D66E25}" type="pres">
      <dgm:prSet presAssocID="{396340F9-9CB5-47E7-918A-A76330DB458C}" presName="sibTrans" presStyleLbl="sibTrans1D1" presStyleIdx="3" presStyleCnt="6"/>
      <dgm:spPr/>
    </dgm:pt>
    <dgm:pt modelId="{DBCF37A0-0238-46F5-8A48-033DECDF858F}" type="pres">
      <dgm:prSet presAssocID="{396340F9-9CB5-47E7-918A-A76330DB458C}" presName="connectorText" presStyleLbl="sibTrans1D1" presStyleIdx="3" presStyleCnt="6"/>
      <dgm:spPr/>
    </dgm:pt>
    <dgm:pt modelId="{44958792-EC2F-4BAD-96EB-93E050CAE37A}" type="pres">
      <dgm:prSet presAssocID="{70EE155D-F06E-4D1D-A5C9-0B7F2D777418}" presName="node" presStyleLbl="node1" presStyleIdx="4" presStyleCnt="7">
        <dgm:presLayoutVars>
          <dgm:bulletEnabled val="1"/>
        </dgm:presLayoutVars>
      </dgm:prSet>
      <dgm:spPr/>
    </dgm:pt>
    <dgm:pt modelId="{AF296694-3CAF-42E7-BE94-524C02F2B18B}" type="pres">
      <dgm:prSet presAssocID="{54A97812-881D-4F08-AF13-5F2F160D5F9B}" presName="sibTrans" presStyleLbl="sibTrans1D1" presStyleIdx="4" presStyleCnt="6"/>
      <dgm:spPr/>
    </dgm:pt>
    <dgm:pt modelId="{FE644F34-B5B7-49C9-836E-13DE3A6D52AE}" type="pres">
      <dgm:prSet presAssocID="{54A97812-881D-4F08-AF13-5F2F160D5F9B}" presName="connectorText" presStyleLbl="sibTrans1D1" presStyleIdx="4" presStyleCnt="6"/>
      <dgm:spPr/>
    </dgm:pt>
    <dgm:pt modelId="{4609C59F-F04A-46ED-B7D8-EC51BD9D42B2}" type="pres">
      <dgm:prSet presAssocID="{B803A95E-6420-4461-93C2-47476AAEA052}" presName="node" presStyleLbl="node1" presStyleIdx="5" presStyleCnt="7">
        <dgm:presLayoutVars>
          <dgm:bulletEnabled val="1"/>
        </dgm:presLayoutVars>
      </dgm:prSet>
      <dgm:spPr/>
    </dgm:pt>
    <dgm:pt modelId="{4DABDEDB-0C6B-4A2F-918C-89F91449EA4A}" type="pres">
      <dgm:prSet presAssocID="{674E37CD-AFBB-4A2D-8EAD-61E8DA248A07}" presName="sibTrans" presStyleLbl="sibTrans1D1" presStyleIdx="5" presStyleCnt="6"/>
      <dgm:spPr/>
    </dgm:pt>
    <dgm:pt modelId="{3E728FE9-90E7-4A64-9966-C19E3864A91F}" type="pres">
      <dgm:prSet presAssocID="{674E37CD-AFBB-4A2D-8EAD-61E8DA248A07}" presName="connectorText" presStyleLbl="sibTrans1D1" presStyleIdx="5" presStyleCnt="6"/>
      <dgm:spPr/>
    </dgm:pt>
    <dgm:pt modelId="{F03DF4DD-ED61-4571-A2FC-E7A3F7FC8B00}" type="pres">
      <dgm:prSet presAssocID="{684B9F15-833F-49DC-BF71-0E63B7870BE7}" presName="node" presStyleLbl="node1" presStyleIdx="6" presStyleCnt="7">
        <dgm:presLayoutVars>
          <dgm:bulletEnabled val="1"/>
        </dgm:presLayoutVars>
      </dgm:prSet>
      <dgm:spPr/>
    </dgm:pt>
  </dgm:ptLst>
  <dgm:cxnLst>
    <dgm:cxn modelId="{54F00C06-C98F-4680-8BB2-20C8206B3DCD}" type="presOf" srcId="{39B53071-9656-4DF1-833C-97AC90B89E96}" destId="{00090CAD-D8E1-4E74-8E3E-59A392742835}" srcOrd="0" destOrd="0" presId="urn:microsoft.com/office/officeart/2005/8/layout/bProcess3"/>
    <dgm:cxn modelId="{4897080D-8581-47F3-B360-62C9827411E9}" type="presOf" srcId="{D870230C-D5FC-4651-8182-406955591BFB}" destId="{9C2BA53E-E128-4BBD-8F25-85ECD8C2BB9D}" srcOrd="0" destOrd="0" presId="urn:microsoft.com/office/officeart/2005/8/layout/bProcess3"/>
    <dgm:cxn modelId="{3447371C-670A-47E3-98FB-B6758A531B2D}" type="presOf" srcId="{B803A95E-6420-4461-93C2-47476AAEA052}" destId="{4609C59F-F04A-46ED-B7D8-EC51BD9D42B2}" srcOrd="0" destOrd="0" presId="urn:microsoft.com/office/officeart/2005/8/layout/bProcess3"/>
    <dgm:cxn modelId="{2F7BFF1C-1534-4BC4-AE72-02897677DF00}" type="presOf" srcId="{E3306511-5A34-4FB5-889D-D235F1A27898}" destId="{BDC72FE2-0DC5-45A5-A51E-BBAB7ECDFFE8}" srcOrd="0" destOrd="0" presId="urn:microsoft.com/office/officeart/2005/8/layout/bProcess3"/>
    <dgm:cxn modelId="{EFE2F224-7DA0-4485-B197-58898DC4F6F0}" type="presOf" srcId="{54A97812-881D-4F08-AF13-5F2F160D5F9B}" destId="{AF296694-3CAF-42E7-BE94-524C02F2B18B}" srcOrd="0" destOrd="0" presId="urn:microsoft.com/office/officeart/2005/8/layout/bProcess3"/>
    <dgm:cxn modelId="{E4977F2C-9960-45F5-9592-169237BA44B0}" type="presOf" srcId="{929653AA-9473-4F70-A2E2-81E948B426CA}" destId="{90EBEAC4-5439-4887-8548-AD36653FAFC3}" srcOrd="0" destOrd="0" presId="urn:microsoft.com/office/officeart/2005/8/layout/bProcess3"/>
    <dgm:cxn modelId="{1E00623A-D53C-4225-9D03-AE660D57B902}" srcId="{CDBC3B5E-D424-4762-BB76-92337108B836}" destId="{E3306511-5A34-4FB5-889D-D235F1A27898}" srcOrd="2" destOrd="0" parTransId="{D7892445-935F-44FE-9335-E6DA615C14CC}" sibTransId="{7C7A2CA7-83BD-41C4-8F2D-1EC862710A3D}"/>
    <dgm:cxn modelId="{51BF2848-CA71-48E0-A30A-0AB1F9C6C6EE}" type="presOf" srcId="{7C7A2CA7-83BD-41C4-8F2D-1EC862710A3D}" destId="{4642AC1C-3C97-4721-9C16-C9691DC095F9}" srcOrd="1" destOrd="0" presId="urn:microsoft.com/office/officeart/2005/8/layout/bProcess3"/>
    <dgm:cxn modelId="{90299849-22BD-4265-8278-F6433D9EBCD7}" type="presOf" srcId="{DCB06AAF-B352-4393-B9B0-C93E74365879}" destId="{B8E47020-9219-4584-BB73-49AF9FE2AE78}" srcOrd="1" destOrd="0" presId="urn:microsoft.com/office/officeart/2005/8/layout/bProcess3"/>
    <dgm:cxn modelId="{CA388A4E-5003-4CF3-B8D6-9ED0BAF51837}" type="presOf" srcId="{A1A33A3E-1470-4B5D-9553-E08630567B50}" destId="{E51F3CB1-677B-4BA6-81CA-566FEFB2923A}" srcOrd="0" destOrd="0" presId="urn:microsoft.com/office/officeart/2005/8/layout/bProcess3"/>
    <dgm:cxn modelId="{82555356-3FD7-426A-939E-A28789969302}" type="presOf" srcId="{396340F9-9CB5-47E7-918A-A76330DB458C}" destId="{2DB19AE7-368D-4BB3-BC92-F6B2E7D66E25}" srcOrd="0" destOrd="0" presId="urn:microsoft.com/office/officeart/2005/8/layout/bProcess3"/>
    <dgm:cxn modelId="{6B7E598E-113C-4C58-8DB4-A4531CB1C2FD}" type="presOf" srcId="{684B9F15-833F-49DC-BF71-0E63B7870BE7}" destId="{F03DF4DD-ED61-4571-A2FC-E7A3F7FC8B00}" srcOrd="0" destOrd="0" presId="urn:microsoft.com/office/officeart/2005/8/layout/bProcess3"/>
    <dgm:cxn modelId="{7EC71096-056A-4689-8A27-81B537B0163C}" srcId="{CDBC3B5E-D424-4762-BB76-92337108B836}" destId="{D870230C-D5FC-4651-8182-406955591BFB}" srcOrd="3" destOrd="0" parTransId="{7EFA9FA8-C8B7-4765-AA58-0C22F4D6ED48}" sibTransId="{396340F9-9CB5-47E7-918A-A76330DB458C}"/>
    <dgm:cxn modelId="{0B86819A-2366-42C8-8EFB-B002DEED5521}" srcId="{CDBC3B5E-D424-4762-BB76-92337108B836}" destId="{B803A95E-6420-4461-93C2-47476AAEA052}" srcOrd="5" destOrd="0" parTransId="{9A5D9085-1D7F-4BE2-8B24-8B077EEF4FC4}" sibTransId="{674E37CD-AFBB-4A2D-8EAD-61E8DA248A07}"/>
    <dgm:cxn modelId="{A4C908AA-E2EB-4968-AA7A-66FBFC014499}" srcId="{CDBC3B5E-D424-4762-BB76-92337108B836}" destId="{929653AA-9473-4F70-A2E2-81E948B426CA}" srcOrd="0" destOrd="0" parTransId="{29767E33-647B-41EF-85F8-3E35C740F665}" sibTransId="{DCB06AAF-B352-4393-B9B0-C93E74365879}"/>
    <dgm:cxn modelId="{22D6E6AE-6126-4259-917B-923E159123D7}" type="presOf" srcId="{CDBC3B5E-D424-4762-BB76-92337108B836}" destId="{B45C302E-23A3-47E7-82A8-FFA40B73875C}" srcOrd="0" destOrd="0" presId="urn:microsoft.com/office/officeart/2005/8/layout/bProcess3"/>
    <dgm:cxn modelId="{71831FB1-9BFC-4EA8-BCF6-52F116427EF7}" type="presOf" srcId="{396340F9-9CB5-47E7-918A-A76330DB458C}" destId="{DBCF37A0-0238-46F5-8A48-033DECDF858F}" srcOrd="1" destOrd="0" presId="urn:microsoft.com/office/officeart/2005/8/layout/bProcess3"/>
    <dgm:cxn modelId="{893949B2-DF67-4AB6-9842-C1838F0A076F}" srcId="{CDBC3B5E-D424-4762-BB76-92337108B836}" destId="{70EE155D-F06E-4D1D-A5C9-0B7F2D777418}" srcOrd="4" destOrd="0" parTransId="{00A1460A-23AC-481A-87E6-0CFD2C2FD3AB}" sibTransId="{54A97812-881D-4F08-AF13-5F2F160D5F9B}"/>
    <dgm:cxn modelId="{C607E4B4-5C7E-4ED4-B68B-E2F7219EEA6B}" type="presOf" srcId="{54A97812-881D-4F08-AF13-5F2F160D5F9B}" destId="{FE644F34-B5B7-49C9-836E-13DE3A6D52AE}" srcOrd="1" destOrd="0" presId="urn:microsoft.com/office/officeart/2005/8/layout/bProcess3"/>
    <dgm:cxn modelId="{F4E72DB6-F42D-45CC-85A0-95C262153388}" srcId="{CDBC3B5E-D424-4762-BB76-92337108B836}" destId="{684B9F15-833F-49DC-BF71-0E63B7870BE7}" srcOrd="6" destOrd="0" parTransId="{F92E2B2B-21EC-47BA-9DB8-1EE1A8F19DFE}" sibTransId="{09AF9EF1-2758-4B39-ABA0-F7719D05C3E3}"/>
    <dgm:cxn modelId="{6C3797B8-493C-4E8E-98D0-A041E48318EA}" type="presOf" srcId="{674E37CD-AFBB-4A2D-8EAD-61E8DA248A07}" destId="{3E728FE9-90E7-4A64-9966-C19E3864A91F}" srcOrd="1" destOrd="0" presId="urn:microsoft.com/office/officeart/2005/8/layout/bProcess3"/>
    <dgm:cxn modelId="{4C2F81BB-87CD-4543-A4C0-7C4CB0A3CB9D}" type="presOf" srcId="{70EE155D-F06E-4D1D-A5C9-0B7F2D777418}" destId="{44958792-EC2F-4BAD-96EB-93E050CAE37A}" srcOrd="0" destOrd="0" presId="urn:microsoft.com/office/officeart/2005/8/layout/bProcess3"/>
    <dgm:cxn modelId="{63DCD0C7-600B-4A95-8C90-6A3C1F764A54}" type="presOf" srcId="{DCB06AAF-B352-4393-B9B0-C93E74365879}" destId="{CD81BE7D-8306-4CC5-9647-C76989752971}" srcOrd="0" destOrd="0" presId="urn:microsoft.com/office/officeart/2005/8/layout/bProcess3"/>
    <dgm:cxn modelId="{584A1ECD-F3AB-4EF5-B35B-35FF8638B43F}" type="presOf" srcId="{A1A33A3E-1470-4B5D-9553-E08630567B50}" destId="{982BD4FB-8ADC-4E43-AAFC-01E8F5DB11E7}" srcOrd="1" destOrd="0" presId="urn:microsoft.com/office/officeart/2005/8/layout/bProcess3"/>
    <dgm:cxn modelId="{7DC0D1E4-4336-4CAE-93B2-1F46120E4BBE}" type="presOf" srcId="{674E37CD-AFBB-4A2D-8EAD-61E8DA248A07}" destId="{4DABDEDB-0C6B-4A2F-918C-89F91449EA4A}" srcOrd="0" destOrd="0" presId="urn:microsoft.com/office/officeart/2005/8/layout/bProcess3"/>
    <dgm:cxn modelId="{AF6A57EF-3C16-40C3-882E-E38BDF5703CC}" type="presOf" srcId="{7C7A2CA7-83BD-41C4-8F2D-1EC862710A3D}" destId="{3A7507BD-3526-42A5-B915-1D26F88E0CA1}" srcOrd="0" destOrd="0" presId="urn:microsoft.com/office/officeart/2005/8/layout/bProcess3"/>
    <dgm:cxn modelId="{13C25BFA-6059-44EB-B146-194BAAD5F343}" srcId="{CDBC3B5E-D424-4762-BB76-92337108B836}" destId="{39B53071-9656-4DF1-833C-97AC90B89E96}" srcOrd="1" destOrd="0" parTransId="{995B7DCA-A5BB-4A1B-8D1A-1B9F9E145566}" sibTransId="{A1A33A3E-1470-4B5D-9553-E08630567B50}"/>
    <dgm:cxn modelId="{3EFCFF38-CEF4-404A-ACC3-579B70BFC84D}" type="presParOf" srcId="{B45C302E-23A3-47E7-82A8-FFA40B73875C}" destId="{90EBEAC4-5439-4887-8548-AD36653FAFC3}" srcOrd="0" destOrd="0" presId="urn:microsoft.com/office/officeart/2005/8/layout/bProcess3"/>
    <dgm:cxn modelId="{48B6F467-D826-4A62-A39D-2227A0C6E261}" type="presParOf" srcId="{B45C302E-23A3-47E7-82A8-FFA40B73875C}" destId="{CD81BE7D-8306-4CC5-9647-C76989752971}" srcOrd="1" destOrd="0" presId="urn:microsoft.com/office/officeart/2005/8/layout/bProcess3"/>
    <dgm:cxn modelId="{686678DC-2B18-4391-8553-B3DDC3106257}" type="presParOf" srcId="{CD81BE7D-8306-4CC5-9647-C76989752971}" destId="{B8E47020-9219-4584-BB73-49AF9FE2AE78}" srcOrd="0" destOrd="0" presId="urn:microsoft.com/office/officeart/2005/8/layout/bProcess3"/>
    <dgm:cxn modelId="{9EDD7936-B53C-4DD7-BCF3-D2A9FC43E57C}" type="presParOf" srcId="{B45C302E-23A3-47E7-82A8-FFA40B73875C}" destId="{00090CAD-D8E1-4E74-8E3E-59A392742835}" srcOrd="2" destOrd="0" presId="urn:microsoft.com/office/officeart/2005/8/layout/bProcess3"/>
    <dgm:cxn modelId="{F958D45B-ACCF-49A4-8E45-E310ECA3C2E4}" type="presParOf" srcId="{B45C302E-23A3-47E7-82A8-FFA40B73875C}" destId="{E51F3CB1-677B-4BA6-81CA-566FEFB2923A}" srcOrd="3" destOrd="0" presId="urn:microsoft.com/office/officeart/2005/8/layout/bProcess3"/>
    <dgm:cxn modelId="{5F8DB3CF-4A9A-4572-B2A4-2D9D5B911E34}" type="presParOf" srcId="{E51F3CB1-677B-4BA6-81CA-566FEFB2923A}" destId="{982BD4FB-8ADC-4E43-AAFC-01E8F5DB11E7}" srcOrd="0" destOrd="0" presId="urn:microsoft.com/office/officeart/2005/8/layout/bProcess3"/>
    <dgm:cxn modelId="{C35D901B-4441-422B-A408-8F4FE21DE654}" type="presParOf" srcId="{B45C302E-23A3-47E7-82A8-FFA40B73875C}" destId="{BDC72FE2-0DC5-45A5-A51E-BBAB7ECDFFE8}" srcOrd="4" destOrd="0" presId="urn:microsoft.com/office/officeart/2005/8/layout/bProcess3"/>
    <dgm:cxn modelId="{594B1410-FEF5-4EBB-9E39-F60929683552}" type="presParOf" srcId="{B45C302E-23A3-47E7-82A8-FFA40B73875C}" destId="{3A7507BD-3526-42A5-B915-1D26F88E0CA1}" srcOrd="5" destOrd="0" presId="urn:microsoft.com/office/officeart/2005/8/layout/bProcess3"/>
    <dgm:cxn modelId="{85E23B8B-4F69-40DE-AAFB-86F38BB190E8}" type="presParOf" srcId="{3A7507BD-3526-42A5-B915-1D26F88E0CA1}" destId="{4642AC1C-3C97-4721-9C16-C9691DC095F9}" srcOrd="0" destOrd="0" presId="urn:microsoft.com/office/officeart/2005/8/layout/bProcess3"/>
    <dgm:cxn modelId="{11671AAE-BD5C-4A9B-BD83-E7639362E4B0}" type="presParOf" srcId="{B45C302E-23A3-47E7-82A8-FFA40B73875C}" destId="{9C2BA53E-E128-4BBD-8F25-85ECD8C2BB9D}" srcOrd="6" destOrd="0" presId="urn:microsoft.com/office/officeart/2005/8/layout/bProcess3"/>
    <dgm:cxn modelId="{56C2FBD3-BC42-43F0-BBE1-CF645E5C6599}" type="presParOf" srcId="{B45C302E-23A3-47E7-82A8-FFA40B73875C}" destId="{2DB19AE7-368D-4BB3-BC92-F6B2E7D66E25}" srcOrd="7" destOrd="0" presId="urn:microsoft.com/office/officeart/2005/8/layout/bProcess3"/>
    <dgm:cxn modelId="{0DE4C645-05B0-463A-AA1E-F1DA7C77D79A}" type="presParOf" srcId="{2DB19AE7-368D-4BB3-BC92-F6B2E7D66E25}" destId="{DBCF37A0-0238-46F5-8A48-033DECDF858F}" srcOrd="0" destOrd="0" presId="urn:microsoft.com/office/officeart/2005/8/layout/bProcess3"/>
    <dgm:cxn modelId="{3EE2D176-0660-4381-8E32-7B37CEDF0923}" type="presParOf" srcId="{B45C302E-23A3-47E7-82A8-FFA40B73875C}" destId="{44958792-EC2F-4BAD-96EB-93E050CAE37A}" srcOrd="8" destOrd="0" presId="urn:microsoft.com/office/officeart/2005/8/layout/bProcess3"/>
    <dgm:cxn modelId="{5B9FDEC0-D3B5-45CB-BCD7-60F6410BBE7B}" type="presParOf" srcId="{B45C302E-23A3-47E7-82A8-FFA40B73875C}" destId="{AF296694-3CAF-42E7-BE94-524C02F2B18B}" srcOrd="9" destOrd="0" presId="urn:microsoft.com/office/officeart/2005/8/layout/bProcess3"/>
    <dgm:cxn modelId="{6138E901-8962-44F1-A444-3864AA1C0AA8}" type="presParOf" srcId="{AF296694-3CAF-42E7-BE94-524C02F2B18B}" destId="{FE644F34-B5B7-49C9-836E-13DE3A6D52AE}" srcOrd="0" destOrd="0" presId="urn:microsoft.com/office/officeart/2005/8/layout/bProcess3"/>
    <dgm:cxn modelId="{C2BE3F62-95C2-471F-BBCA-E290561C5D12}" type="presParOf" srcId="{B45C302E-23A3-47E7-82A8-FFA40B73875C}" destId="{4609C59F-F04A-46ED-B7D8-EC51BD9D42B2}" srcOrd="10" destOrd="0" presId="urn:microsoft.com/office/officeart/2005/8/layout/bProcess3"/>
    <dgm:cxn modelId="{D88EF2E0-F879-4BC7-9C40-AF0D6E1130FB}" type="presParOf" srcId="{B45C302E-23A3-47E7-82A8-FFA40B73875C}" destId="{4DABDEDB-0C6B-4A2F-918C-89F91449EA4A}" srcOrd="11" destOrd="0" presId="urn:microsoft.com/office/officeart/2005/8/layout/bProcess3"/>
    <dgm:cxn modelId="{35BEA2D2-6442-49D0-8A87-46A00BB6379B}" type="presParOf" srcId="{4DABDEDB-0C6B-4A2F-918C-89F91449EA4A}" destId="{3E728FE9-90E7-4A64-9966-C19E3864A91F}" srcOrd="0" destOrd="0" presId="urn:microsoft.com/office/officeart/2005/8/layout/bProcess3"/>
    <dgm:cxn modelId="{1DEDA44F-C9A2-49A3-934C-070F5884B788}" type="presParOf" srcId="{B45C302E-23A3-47E7-82A8-FFA40B73875C}" destId="{F03DF4DD-ED61-4571-A2FC-E7A3F7FC8B00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382F0F-D091-4D9D-8C6A-995AD079E5D5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131577C-6C76-4000-9D97-7FB96EDA6EA1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</a:rPr>
            <a:t>Государственные пособия (за исключением пособий по временной нетрудоспособности и по уходу за больным ребенком</a:t>
          </a:r>
        </a:p>
      </dgm:t>
    </dgm:pt>
    <dgm:pt modelId="{CB294124-E877-4FCA-AAB3-A45B64D79386}" type="parTrans" cxnId="{0038FF4B-B54F-480C-BECF-4DB05C62E43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46E4548-CAF7-49E9-AE2A-5280D71BBC36}" type="sibTrans" cxnId="{0038FF4B-B54F-480C-BECF-4DB05C62E43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AB35BA2-E7CA-496F-8F77-BD15FA23A1E9}">
      <dgm:prSet phldrT="[Текст]" custT="1"/>
      <dgm:spPr/>
      <dgm:t>
        <a:bodyPr/>
        <a:lstStyle/>
        <a:p>
          <a:r>
            <a:rPr lang="ru-RU" sz="2800" b="1" dirty="0">
              <a:solidFill>
                <a:srgbClr val="002060"/>
              </a:solidFill>
            </a:rPr>
            <a:t>Государственные пенсии </a:t>
          </a:r>
        </a:p>
      </dgm:t>
    </dgm:pt>
    <dgm:pt modelId="{F0BD2314-2236-4A73-A6D3-BA93D7DC7A74}" type="parTrans" cxnId="{F5D0F05C-259C-46FE-BB3E-74218479C8C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6602C36-1BC1-43DF-B35E-5D73463DD61D}" type="sibTrans" cxnId="{F5D0F05C-259C-46FE-BB3E-74218479C8C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0F68631-7DAF-4251-8B19-C2A472823D04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</a:rPr>
            <a:t>Все виды установленных действующим законодательством компенсационных выплат, связанных с возмещением вреда</a:t>
          </a:r>
        </a:p>
      </dgm:t>
    </dgm:pt>
    <dgm:pt modelId="{C80D308C-56A7-4EF3-A197-3C6944ABF9E0}" type="parTrans" cxnId="{95BD9E88-9723-415A-8904-630AB00D5A8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C4A8888-8521-43E8-881F-C49073C7D34E}" type="sibTrans" cxnId="{95BD9E88-9723-415A-8904-630AB00D5A8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D5FACFA-6E3A-40F3-88A2-886E84E2A2FF}">
      <dgm:prSet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 Компенсации по оплате стоимости полагающегося натурального довольствия, оплатой стоимости питания, спортивного снаряжения для спортсменов, увольнением работников, гибелью военнослужащих и др.</a:t>
          </a:r>
        </a:p>
      </dgm:t>
    </dgm:pt>
    <dgm:pt modelId="{9DF5DD00-9B26-4BB5-9733-18DB8EE5DAF8}" type="parTrans" cxnId="{253CE6A2-B07C-42A7-BA53-3EDFBD427F0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196218E-2D5E-48B9-BA74-B94C0CABFB09}" type="sibTrans" cxnId="{253CE6A2-B07C-42A7-BA53-3EDFBD427F0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ABAB01C-D1A7-45BF-8DDC-1025A6D39C0C}" type="pres">
      <dgm:prSet presAssocID="{5E382F0F-D091-4D9D-8C6A-995AD079E5D5}" presName="diagram" presStyleCnt="0">
        <dgm:presLayoutVars>
          <dgm:dir/>
          <dgm:resizeHandles val="exact"/>
        </dgm:presLayoutVars>
      </dgm:prSet>
      <dgm:spPr/>
    </dgm:pt>
    <dgm:pt modelId="{249C0150-6A7B-402D-A85D-0FF44FA2CDBA}" type="pres">
      <dgm:prSet presAssocID="{D131577C-6C76-4000-9D97-7FB96EDA6EA1}" presName="node" presStyleLbl="node1" presStyleIdx="0" presStyleCnt="4">
        <dgm:presLayoutVars>
          <dgm:bulletEnabled val="1"/>
        </dgm:presLayoutVars>
      </dgm:prSet>
      <dgm:spPr/>
    </dgm:pt>
    <dgm:pt modelId="{2F5B17E2-969B-46A9-8275-1C19B779C7CF}" type="pres">
      <dgm:prSet presAssocID="{846E4548-CAF7-49E9-AE2A-5280D71BBC36}" presName="sibTrans" presStyleCnt="0"/>
      <dgm:spPr/>
    </dgm:pt>
    <dgm:pt modelId="{0EB473F2-DFE2-4C84-9DAE-351CAD5EEB73}" type="pres">
      <dgm:prSet presAssocID="{CAB35BA2-E7CA-496F-8F77-BD15FA23A1E9}" presName="node" presStyleLbl="node1" presStyleIdx="1" presStyleCnt="4">
        <dgm:presLayoutVars>
          <dgm:bulletEnabled val="1"/>
        </dgm:presLayoutVars>
      </dgm:prSet>
      <dgm:spPr/>
    </dgm:pt>
    <dgm:pt modelId="{5DE0D73D-9CBE-4E1D-A3A9-E86A8EE43684}" type="pres">
      <dgm:prSet presAssocID="{16602C36-1BC1-43DF-B35E-5D73463DD61D}" presName="sibTrans" presStyleCnt="0"/>
      <dgm:spPr/>
    </dgm:pt>
    <dgm:pt modelId="{FD124876-B6DE-45C7-B29B-534BF6AE26AF}" type="pres">
      <dgm:prSet presAssocID="{B0F68631-7DAF-4251-8B19-C2A472823D04}" presName="node" presStyleLbl="node1" presStyleIdx="2" presStyleCnt="4">
        <dgm:presLayoutVars>
          <dgm:bulletEnabled val="1"/>
        </dgm:presLayoutVars>
      </dgm:prSet>
      <dgm:spPr/>
    </dgm:pt>
    <dgm:pt modelId="{53037629-377D-4EED-97D3-EF50C990E125}" type="pres">
      <dgm:prSet presAssocID="{7C4A8888-8521-43E8-881F-C49073C7D34E}" presName="sibTrans" presStyleCnt="0"/>
      <dgm:spPr/>
    </dgm:pt>
    <dgm:pt modelId="{2794E1A2-CA68-4324-ACDA-4E8EAA1F5AA4}" type="pres">
      <dgm:prSet presAssocID="{BD5FACFA-6E3A-40F3-88A2-886E84E2A2FF}" presName="node" presStyleLbl="node1" presStyleIdx="3" presStyleCnt="4">
        <dgm:presLayoutVars>
          <dgm:bulletEnabled val="1"/>
        </dgm:presLayoutVars>
      </dgm:prSet>
      <dgm:spPr/>
    </dgm:pt>
  </dgm:ptLst>
  <dgm:cxnLst>
    <dgm:cxn modelId="{547BF523-B806-4EC9-BFD4-0512D8AF8296}" type="presOf" srcId="{BD5FACFA-6E3A-40F3-88A2-886E84E2A2FF}" destId="{2794E1A2-CA68-4324-ACDA-4E8EAA1F5AA4}" srcOrd="0" destOrd="0" presId="urn:microsoft.com/office/officeart/2005/8/layout/default#1"/>
    <dgm:cxn modelId="{CC896D40-DDDF-4266-B8EB-F1E59BEDFB21}" type="presOf" srcId="{5E382F0F-D091-4D9D-8C6A-995AD079E5D5}" destId="{0ABAB01C-D1A7-45BF-8DDC-1025A6D39C0C}" srcOrd="0" destOrd="0" presId="urn:microsoft.com/office/officeart/2005/8/layout/default#1"/>
    <dgm:cxn modelId="{F5D0F05C-259C-46FE-BB3E-74218479C8C2}" srcId="{5E382F0F-D091-4D9D-8C6A-995AD079E5D5}" destId="{CAB35BA2-E7CA-496F-8F77-BD15FA23A1E9}" srcOrd="1" destOrd="0" parTransId="{F0BD2314-2236-4A73-A6D3-BA93D7DC7A74}" sibTransId="{16602C36-1BC1-43DF-B35E-5D73463DD61D}"/>
    <dgm:cxn modelId="{0038FF4B-B54F-480C-BECF-4DB05C62E430}" srcId="{5E382F0F-D091-4D9D-8C6A-995AD079E5D5}" destId="{D131577C-6C76-4000-9D97-7FB96EDA6EA1}" srcOrd="0" destOrd="0" parTransId="{CB294124-E877-4FCA-AAB3-A45B64D79386}" sibTransId="{846E4548-CAF7-49E9-AE2A-5280D71BBC36}"/>
    <dgm:cxn modelId="{95BD9E88-9723-415A-8904-630AB00D5A8B}" srcId="{5E382F0F-D091-4D9D-8C6A-995AD079E5D5}" destId="{B0F68631-7DAF-4251-8B19-C2A472823D04}" srcOrd="2" destOrd="0" parTransId="{C80D308C-56A7-4EF3-A197-3C6944ABF9E0}" sibTransId="{7C4A8888-8521-43E8-881F-C49073C7D34E}"/>
    <dgm:cxn modelId="{5D7F108B-EB6B-4BEE-B098-3A926747BB04}" type="presOf" srcId="{D131577C-6C76-4000-9D97-7FB96EDA6EA1}" destId="{249C0150-6A7B-402D-A85D-0FF44FA2CDBA}" srcOrd="0" destOrd="0" presId="urn:microsoft.com/office/officeart/2005/8/layout/default#1"/>
    <dgm:cxn modelId="{91F84395-F85F-485C-B6F8-556F53AED920}" type="presOf" srcId="{B0F68631-7DAF-4251-8B19-C2A472823D04}" destId="{FD124876-B6DE-45C7-B29B-534BF6AE26AF}" srcOrd="0" destOrd="0" presId="urn:microsoft.com/office/officeart/2005/8/layout/default#1"/>
    <dgm:cxn modelId="{253CE6A2-B07C-42A7-BA53-3EDFBD427F0D}" srcId="{5E382F0F-D091-4D9D-8C6A-995AD079E5D5}" destId="{BD5FACFA-6E3A-40F3-88A2-886E84E2A2FF}" srcOrd="3" destOrd="0" parTransId="{9DF5DD00-9B26-4BB5-9733-18DB8EE5DAF8}" sibTransId="{2196218E-2D5E-48B9-BA74-B94C0CABFB09}"/>
    <dgm:cxn modelId="{003E2BFC-A675-4E10-8947-4E7F4C988E4A}" type="presOf" srcId="{CAB35BA2-E7CA-496F-8F77-BD15FA23A1E9}" destId="{0EB473F2-DFE2-4C84-9DAE-351CAD5EEB73}" srcOrd="0" destOrd="0" presId="urn:microsoft.com/office/officeart/2005/8/layout/default#1"/>
    <dgm:cxn modelId="{6BB14986-9EFE-4B84-AFDC-F9D728C4BEA0}" type="presParOf" srcId="{0ABAB01C-D1A7-45BF-8DDC-1025A6D39C0C}" destId="{249C0150-6A7B-402D-A85D-0FF44FA2CDBA}" srcOrd="0" destOrd="0" presId="urn:microsoft.com/office/officeart/2005/8/layout/default#1"/>
    <dgm:cxn modelId="{DD811DC3-3F47-4E19-ACB9-F6D1F836822F}" type="presParOf" srcId="{0ABAB01C-D1A7-45BF-8DDC-1025A6D39C0C}" destId="{2F5B17E2-969B-46A9-8275-1C19B779C7CF}" srcOrd="1" destOrd="0" presId="urn:microsoft.com/office/officeart/2005/8/layout/default#1"/>
    <dgm:cxn modelId="{E6AEBAB2-73F2-46E9-96C4-ACFE0628378D}" type="presParOf" srcId="{0ABAB01C-D1A7-45BF-8DDC-1025A6D39C0C}" destId="{0EB473F2-DFE2-4C84-9DAE-351CAD5EEB73}" srcOrd="2" destOrd="0" presId="urn:microsoft.com/office/officeart/2005/8/layout/default#1"/>
    <dgm:cxn modelId="{6B24FE0A-D2AF-4DE4-A67E-D1A292A0CF42}" type="presParOf" srcId="{0ABAB01C-D1A7-45BF-8DDC-1025A6D39C0C}" destId="{5DE0D73D-9CBE-4E1D-A3A9-E86A8EE43684}" srcOrd="3" destOrd="0" presId="urn:microsoft.com/office/officeart/2005/8/layout/default#1"/>
    <dgm:cxn modelId="{1BDB55BD-65F6-476E-ADD5-0C556ECDC50B}" type="presParOf" srcId="{0ABAB01C-D1A7-45BF-8DDC-1025A6D39C0C}" destId="{FD124876-B6DE-45C7-B29B-534BF6AE26AF}" srcOrd="4" destOrd="0" presId="urn:microsoft.com/office/officeart/2005/8/layout/default#1"/>
    <dgm:cxn modelId="{E9E2CEFA-CE54-452C-9DFD-A79FC17F22BE}" type="presParOf" srcId="{0ABAB01C-D1A7-45BF-8DDC-1025A6D39C0C}" destId="{53037629-377D-4EED-97D3-EF50C990E125}" srcOrd="5" destOrd="0" presId="urn:microsoft.com/office/officeart/2005/8/layout/default#1"/>
    <dgm:cxn modelId="{6BE1F358-4033-4C03-8669-4FA1EC2460C6}" type="presParOf" srcId="{0ABAB01C-D1A7-45BF-8DDC-1025A6D39C0C}" destId="{2794E1A2-CA68-4324-ACDA-4E8EAA1F5AA4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26DAC8-E831-4E24-9027-A4970CC9DE3F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875FDB2-B8B5-436E-B6DA-D8A4657B8167}">
      <dgm:prSet phldrT="[Текст]"/>
      <dgm:spPr/>
      <dgm:t>
        <a:bodyPr/>
        <a:lstStyle/>
        <a:p>
          <a:r>
            <a:rPr lang="ru-RU" b="1" dirty="0"/>
            <a:t>13%</a:t>
          </a:r>
        </a:p>
      </dgm:t>
    </dgm:pt>
    <dgm:pt modelId="{93F97568-492A-49BF-9563-1D41D23C5EE3}" type="parTrans" cxnId="{58B2D84C-9257-495F-8D22-1625E2C3B991}">
      <dgm:prSet/>
      <dgm:spPr/>
      <dgm:t>
        <a:bodyPr/>
        <a:lstStyle/>
        <a:p>
          <a:endParaRPr lang="ru-RU"/>
        </a:p>
      </dgm:t>
    </dgm:pt>
    <dgm:pt modelId="{DE317962-EE5B-49BF-9E57-74438B4488D8}" type="sibTrans" cxnId="{58B2D84C-9257-495F-8D22-1625E2C3B991}">
      <dgm:prSet/>
      <dgm:spPr/>
      <dgm:t>
        <a:bodyPr/>
        <a:lstStyle/>
        <a:p>
          <a:endParaRPr lang="ru-RU"/>
        </a:p>
      </dgm:t>
    </dgm:pt>
    <dgm:pt modelId="{AFC03214-76A9-41C3-9BC6-F65E06261AD3}">
      <dgm:prSet phldrT="[Текст]" custT="1"/>
      <dgm:spPr/>
      <dgm:t>
        <a:bodyPr/>
        <a:lstStyle/>
        <a:p>
          <a:pPr algn="ctr"/>
          <a:r>
            <a:rPr lang="ru-RU" sz="3200" b="1" dirty="0"/>
            <a:t>Основная единая ставка</a:t>
          </a:r>
        </a:p>
      </dgm:t>
    </dgm:pt>
    <dgm:pt modelId="{8D5D1FDE-4F2E-465A-A5FE-F14EE3E10C67}" type="parTrans" cxnId="{8F501941-55C9-4A52-847E-912A4A79D02D}">
      <dgm:prSet/>
      <dgm:spPr/>
      <dgm:t>
        <a:bodyPr/>
        <a:lstStyle/>
        <a:p>
          <a:endParaRPr lang="ru-RU"/>
        </a:p>
      </dgm:t>
    </dgm:pt>
    <dgm:pt modelId="{7F3756EB-F4F1-4AE5-8C6E-11F1E1954555}" type="sibTrans" cxnId="{8F501941-55C9-4A52-847E-912A4A79D02D}">
      <dgm:prSet/>
      <dgm:spPr/>
      <dgm:t>
        <a:bodyPr/>
        <a:lstStyle/>
        <a:p>
          <a:endParaRPr lang="ru-RU"/>
        </a:p>
      </dgm:t>
    </dgm:pt>
    <dgm:pt modelId="{203274CD-B903-40CD-B222-AFF8FA312D0A}">
      <dgm:prSet phldrT="[Текст]"/>
      <dgm:spPr/>
      <dgm:t>
        <a:bodyPr/>
        <a:lstStyle/>
        <a:p>
          <a:r>
            <a:rPr lang="ru-RU" b="1" dirty="0"/>
            <a:t>30%</a:t>
          </a:r>
        </a:p>
      </dgm:t>
    </dgm:pt>
    <dgm:pt modelId="{71009343-CF0A-44F3-9D89-50A49E815B99}" type="parTrans" cxnId="{DFD69E9D-6E2E-4879-8465-9D3F63DA4B8D}">
      <dgm:prSet/>
      <dgm:spPr/>
      <dgm:t>
        <a:bodyPr/>
        <a:lstStyle/>
        <a:p>
          <a:endParaRPr lang="ru-RU"/>
        </a:p>
      </dgm:t>
    </dgm:pt>
    <dgm:pt modelId="{9F66C384-5699-46F3-8EE8-92AE75A035A2}" type="sibTrans" cxnId="{DFD69E9D-6E2E-4879-8465-9D3F63DA4B8D}">
      <dgm:prSet/>
      <dgm:spPr/>
      <dgm:t>
        <a:bodyPr/>
        <a:lstStyle/>
        <a:p>
          <a:endParaRPr lang="ru-RU"/>
        </a:p>
      </dgm:t>
    </dgm:pt>
    <dgm:pt modelId="{2F6E7E70-3425-4E62-B07B-A35094036979}">
      <dgm:prSet phldrT="[Текст]"/>
      <dgm:spPr/>
      <dgm:t>
        <a:bodyPr/>
        <a:lstStyle/>
        <a:p>
          <a:r>
            <a:rPr lang="ru-RU" sz="4000" b="1" dirty="0"/>
            <a:t>С дивидендов</a:t>
          </a:r>
        </a:p>
      </dgm:t>
    </dgm:pt>
    <dgm:pt modelId="{31490C2C-1537-4BC3-AAD5-D7FF2DC23C06}" type="parTrans" cxnId="{5465A01D-0CC2-4CCD-883D-B038D395A775}">
      <dgm:prSet/>
      <dgm:spPr/>
      <dgm:t>
        <a:bodyPr/>
        <a:lstStyle/>
        <a:p>
          <a:endParaRPr lang="ru-RU"/>
        </a:p>
      </dgm:t>
    </dgm:pt>
    <dgm:pt modelId="{2A046911-A8D1-4C7F-98D5-3DFC24336F7D}" type="sibTrans" cxnId="{5465A01D-0CC2-4CCD-883D-B038D395A775}">
      <dgm:prSet/>
      <dgm:spPr/>
      <dgm:t>
        <a:bodyPr/>
        <a:lstStyle/>
        <a:p>
          <a:endParaRPr lang="ru-RU"/>
        </a:p>
      </dgm:t>
    </dgm:pt>
    <dgm:pt modelId="{18981619-13A1-40EE-A92E-F91369CF3023}">
      <dgm:prSet/>
      <dgm:spPr/>
      <dgm:t>
        <a:bodyPr/>
        <a:lstStyle/>
        <a:p>
          <a:r>
            <a:rPr lang="ru-RU" b="1" dirty="0"/>
            <a:t>35%</a:t>
          </a:r>
        </a:p>
      </dgm:t>
    </dgm:pt>
    <dgm:pt modelId="{7D24A7B0-42FB-4CB4-A5EC-20EDB36A4A38}" type="parTrans" cxnId="{A5A85F06-DB20-4230-AFC8-5535B5333040}">
      <dgm:prSet/>
      <dgm:spPr/>
      <dgm:t>
        <a:bodyPr/>
        <a:lstStyle/>
        <a:p>
          <a:endParaRPr lang="ru-RU"/>
        </a:p>
      </dgm:t>
    </dgm:pt>
    <dgm:pt modelId="{6AD54E09-00AC-4FEB-8A53-F655A3DD80A2}" type="sibTrans" cxnId="{A5A85F06-DB20-4230-AFC8-5535B5333040}">
      <dgm:prSet/>
      <dgm:spPr/>
      <dgm:t>
        <a:bodyPr/>
        <a:lstStyle/>
        <a:p>
          <a:endParaRPr lang="ru-RU"/>
        </a:p>
      </dgm:t>
    </dgm:pt>
    <dgm:pt modelId="{34BBF99B-2A7F-41B9-A061-7CA3C00957A1}">
      <dgm:prSet phldrT="[Текст]" custT="1"/>
      <dgm:spPr/>
      <dgm:t>
        <a:bodyPr/>
        <a:lstStyle/>
        <a:p>
          <a:endParaRPr lang="ru-RU" sz="900" b="1" dirty="0"/>
        </a:p>
      </dgm:t>
    </dgm:pt>
    <dgm:pt modelId="{095F98D2-03C5-4953-8F4A-DC3144FB9571}" type="parTrans" cxnId="{7CD28231-2572-41E2-98D7-D8F43922553A}">
      <dgm:prSet/>
      <dgm:spPr/>
      <dgm:t>
        <a:bodyPr/>
        <a:lstStyle/>
        <a:p>
          <a:endParaRPr lang="ru-RU"/>
        </a:p>
      </dgm:t>
    </dgm:pt>
    <dgm:pt modelId="{0B9F573E-D378-4496-BBB2-6C9DCC35C5AC}" type="sibTrans" cxnId="{7CD28231-2572-41E2-98D7-D8F43922553A}">
      <dgm:prSet/>
      <dgm:spPr/>
      <dgm:t>
        <a:bodyPr/>
        <a:lstStyle/>
        <a:p>
          <a:endParaRPr lang="ru-RU"/>
        </a:p>
      </dgm:t>
    </dgm:pt>
    <dgm:pt modelId="{7729A1C0-FD49-40BC-B1D1-70499550DD46}">
      <dgm:prSet phldrT="[Текст]" custT="1"/>
      <dgm:spPr/>
      <dgm:t>
        <a:bodyPr/>
        <a:lstStyle/>
        <a:p>
          <a:endParaRPr lang="ru-RU" sz="900" b="1" dirty="0"/>
        </a:p>
      </dgm:t>
    </dgm:pt>
    <dgm:pt modelId="{783A517F-AD73-45D9-BA70-C50477A6703C}" type="parTrans" cxnId="{70DED1D4-0D30-4F08-A342-31567E26A811}">
      <dgm:prSet/>
      <dgm:spPr/>
      <dgm:t>
        <a:bodyPr/>
        <a:lstStyle/>
        <a:p>
          <a:endParaRPr lang="ru-RU"/>
        </a:p>
      </dgm:t>
    </dgm:pt>
    <dgm:pt modelId="{C7D08E17-D2C0-4BBD-A485-C9AFB7F2A330}" type="sibTrans" cxnId="{70DED1D4-0D30-4F08-A342-31567E26A811}">
      <dgm:prSet/>
      <dgm:spPr/>
      <dgm:t>
        <a:bodyPr/>
        <a:lstStyle/>
        <a:p>
          <a:endParaRPr lang="ru-RU"/>
        </a:p>
      </dgm:t>
    </dgm:pt>
    <dgm:pt modelId="{97BFBDF9-3841-4D94-B6E6-E200D85D6841}">
      <dgm:prSet/>
      <dgm:spPr/>
      <dgm:t>
        <a:bodyPr/>
        <a:lstStyle/>
        <a:p>
          <a:r>
            <a:rPr lang="ru-RU" b="1" dirty="0"/>
            <a:t>Выигрыши в лотерею,  тотализаторы,  большие проценты по вкладам в банки и др.</a:t>
          </a:r>
        </a:p>
      </dgm:t>
    </dgm:pt>
    <dgm:pt modelId="{11DC5776-88FA-4DD4-878B-2781BD19BB82}" type="parTrans" cxnId="{B2179B7C-CA71-4B81-9393-ED62D75CFC2A}">
      <dgm:prSet/>
      <dgm:spPr/>
      <dgm:t>
        <a:bodyPr/>
        <a:lstStyle/>
        <a:p>
          <a:endParaRPr lang="ru-RU"/>
        </a:p>
      </dgm:t>
    </dgm:pt>
    <dgm:pt modelId="{C401B6F2-1600-4654-BB74-5EC5B180D3ED}" type="sibTrans" cxnId="{B2179B7C-CA71-4B81-9393-ED62D75CFC2A}">
      <dgm:prSet/>
      <dgm:spPr/>
      <dgm:t>
        <a:bodyPr/>
        <a:lstStyle/>
        <a:p>
          <a:endParaRPr lang="ru-RU"/>
        </a:p>
      </dgm:t>
    </dgm:pt>
    <dgm:pt modelId="{85D4CB62-376D-4C11-886A-B3BF9D30A859}">
      <dgm:prSet phldrT="[Текст]"/>
      <dgm:spPr/>
      <dgm:t>
        <a:bodyPr/>
        <a:lstStyle/>
        <a:p>
          <a:pPr algn="l"/>
          <a:endParaRPr lang="ru-RU" sz="2200" b="1" dirty="0"/>
        </a:p>
      </dgm:t>
    </dgm:pt>
    <dgm:pt modelId="{CB8834D0-7580-4BE8-97A2-389C088D1A6F}" type="parTrans" cxnId="{EACB85DE-0F36-4E4B-86D2-B7757BB87A7E}">
      <dgm:prSet/>
      <dgm:spPr/>
      <dgm:t>
        <a:bodyPr/>
        <a:lstStyle/>
        <a:p>
          <a:endParaRPr lang="ru-RU"/>
        </a:p>
      </dgm:t>
    </dgm:pt>
    <dgm:pt modelId="{FB2D0C17-7CD5-4416-B546-98F394D8CF1C}" type="sibTrans" cxnId="{EACB85DE-0F36-4E4B-86D2-B7757BB87A7E}">
      <dgm:prSet/>
      <dgm:spPr/>
      <dgm:t>
        <a:bodyPr/>
        <a:lstStyle/>
        <a:p>
          <a:endParaRPr lang="ru-RU"/>
        </a:p>
      </dgm:t>
    </dgm:pt>
    <dgm:pt modelId="{3A8771AB-0FC5-4594-AB93-A90DDCF280E3}" type="pres">
      <dgm:prSet presAssocID="{3026DAC8-E831-4E24-9027-A4970CC9DE3F}" presName="Name0" presStyleCnt="0">
        <dgm:presLayoutVars>
          <dgm:dir/>
          <dgm:animLvl val="lvl"/>
          <dgm:resizeHandles/>
        </dgm:presLayoutVars>
      </dgm:prSet>
      <dgm:spPr/>
    </dgm:pt>
    <dgm:pt modelId="{BDCBFD15-8595-4493-B799-8FC9A0D6E050}" type="pres">
      <dgm:prSet presAssocID="{7875FDB2-B8B5-436E-B6DA-D8A4657B8167}" presName="linNode" presStyleCnt="0"/>
      <dgm:spPr/>
    </dgm:pt>
    <dgm:pt modelId="{C6BD0BAE-0C3E-4A41-AC44-71DD3FEE1A5E}" type="pres">
      <dgm:prSet presAssocID="{7875FDB2-B8B5-436E-B6DA-D8A4657B8167}" presName="parentShp" presStyleLbl="node1" presStyleIdx="0" presStyleCnt="3">
        <dgm:presLayoutVars>
          <dgm:bulletEnabled val="1"/>
        </dgm:presLayoutVars>
      </dgm:prSet>
      <dgm:spPr/>
    </dgm:pt>
    <dgm:pt modelId="{E16101B1-7E2D-4D07-A5D6-C1AB64CB4BC6}" type="pres">
      <dgm:prSet presAssocID="{7875FDB2-B8B5-436E-B6DA-D8A4657B8167}" presName="childShp" presStyleLbl="bgAccFollowNode1" presStyleIdx="0" presStyleCnt="3">
        <dgm:presLayoutVars>
          <dgm:bulletEnabled val="1"/>
        </dgm:presLayoutVars>
      </dgm:prSet>
      <dgm:spPr/>
    </dgm:pt>
    <dgm:pt modelId="{CDE15F3F-34E9-4CEA-B4B0-91981E7A4642}" type="pres">
      <dgm:prSet presAssocID="{DE317962-EE5B-49BF-9E57-74438B4488D8}" presName="spacing" presStyleCnt="0"/>
      <dgm:spPr/>
    </dgm:pt>
    <dgm:pt modelId="{DB8182DA-5A41-42F3-B1A2-07C7CCBA120D}" type="pres">
      <dgm:prSet presAssocID="{203274CD-B903-40CD-B222-AFF8FA312D0A}" presName="linNode" presStyleCnt="0"/>
      <dgm:spPr/>
    </dgm:pt>
    <dgm:pt modelId="{8D33FA0F-4A94-434E-992B-9866F8962D5D}" type="pres">
      <dgm:prSet presAssocID="{203274CD-B903-40CD-B222-AFF8FA312D0A}" presName="parentShp" presStyleLbl="node1" presStyleIdx="1" presStyleCnt="3">
        <dgm:presLayoutVars>
          <dgm:bulletEnabled val="1"/>
        </dgm:presLayoutVars>
      </dgm:prSet>
      <dgm:spPr/>
    </dgm:pt>
    <dgm:pt modelId="{01FB4F7C-35C7-4168-BBFD-67C5467E5694}" type="pres">
      <dgm:prSet presAssocID="{203274CD-B903-40CD-B222-AFF8FA312D0A}" presName="childShp" presStyleLbl="bgAccFollowNode1" presStyleIdx="1" presStyleCnt="3">
        <dgm:presLayoutVars>
          <dgm:bulletEnabled val="1"/>
        </dgm:presLayoutVars>
      </dgm:prSet>
      <dgm:spPr/>
    </dgm:pt>
    <dgm:pt modelId="{B4F9EF5A-950D-43CA-A0EC-03A47CE89027}" type="pres">
      <dgm:prSet presAssocID="{9F66C384-5699-46F3-8EE8-92AE75A035A2}" presName="spacing" presStyleCnt="0"/>
      <dgm:spPr/>
    </dgm:pt>
    <dgm:pt modelId="{1D9312D9-936B-416C-ACB5-C7084F684A94}" type="pres">
      <dgm:prSet presAssocID="{18981619-13A1-40EE-A92E-F91369CF3023}" presName="linNode" presStyleCnt="0"/>
      <dgm:spPr/>
    </dgm:pt>
    <dgm:pt modelId="{4EFCB103-5F8A-433F-BB6B-E117BBE6E263}" type="pres">
      <dgm:prSet presAssocID="{18981619-13A1-40EE-A92E-F91369CF3023}" presName="parentShp" presStyleLbl="node1" presStyleIdx="2" presStyleCnt="3">
        <dgm:presLayoutVars>
          <dgm:bulletEnabled val="1"/>
        </dgm:presLayoutVars>
      </dgm:prSet>
      <dgm:spPr/>
    </dgm:pt>
    <dgm:pt modelId="{6D7C2E06-3DA4-473D-878B-3CF46B17E56A}" type="pres">
      <dgm:prSet presAssocID="{18981619-13A1-40EE-A92E-F91369CF3023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A5A85F06-DB20-4230-AFC8-5535B5333040}" srcId="{3026DAC8-E831-4E24-9027-A4970CC9DE3F}" destId="{18981619-13A1-40EE-A92E-F91369CF3023}" srcOrd="2" destOrd="0" parTransId="{7D24A7B0-42FB-4CB4-A5EC-20EDB36A4A38}" sibTransId="{6AD54E09-00AC-4FEB-8A53-F655A3DD80A2}"/>
    <dgm:cxn modelId="{1330C610-042D-442E-9B1C-124D827606E8}" type="presOf" srcId="{85D4CB62-376D-4C11-886A-B3BF9D30A859}" destId="{E16101B1-7E2D-4D07-A5D6-C1AB64CB4BC6}" srcOrd="0" destOrd="0" presId="urn:microsoft.com/office/officeart/2005/8/layout/vList6"/>
    <dgm:cxn modelId="{CC8AF51B-F37D-450B-BA37-061FB3C0E1E6}" type="presOf" srcId="{3026DAC8-E831-4E24-9027-A4970CC9DE3F}" destId="{3A8771AB-0FC5-4594-AB93-A90DDCF280E3}" srcOrd="0" destOrd="0" presId="urn:microsoft.com/office/officeart/2005/8/layout/vList6"/>
    <dgm:cxn modelId="{5465A01D-0CC2-4CCD-883D-B038D395A775}" srcId="{203274CD-B903-40CD-B222-AFF8FA312D0A}" destId="{2F6E7E70-3425-4E62-B07B-A35094036979}" srcOrd="2" destOrd="0" parTransId="{31490C2C-1537-4BC3-AAD5-D7FF2DC23C06}" sibTransId="{2A046911-A8D1-4C7F-98D5-3DFC24336F7D}"/>
    <dgm:cxn modelId="{7CD28231-2572-41E2-98D7-D8F43922553A}" srcId="{203274CD-B903-40CD-B222-AFF8FA312D0A}" destId="{34BBF99B-2A7F-41B9-A061-7CA3C00957A1}" srcOrd="1" destOrd="0" parTransId="{095F98D2-03C5-4953-8F4A-DC3144FB9571}" sibTransId="{0B9F573E-D378-4496-BBB2-6C9DCC35C5AC}"/>
    <dgm:cxn modelId="{8F501941-55C9-4A52-847E-912A4A79D02D}" srcId="{7875FDB2-B8B5-436E-B6DA-D8A4657B8167}" destId="{AFC03214-76A9-41C3-9BC6-F65E06261AD3}" srcOrd="1" destOrd="0" parTransId="{8D5D1FDE-4F2E-465A-A5FE-F14EE3E10C67}" sibTransId="{7F3756EB-F4F1-4AE5-8C6E-11F1E1954555}"/>
    <dgm:cxn modelId="{58B2D84C-9257-495F-8D22-1625E2C3B991}" srcId="{3026DAC8-E831-4E24-9027-A4970CC9DE3F}" destId="{7875FDB2-B8B5-436E-B6DA-D8A4657B8167}" srcOrd="0" destOrd="0" parTransId="{93F97568-492A-49BF-9563-1D41D23C5EE3}" sibTransId="{DE317962-EE5B-49BF-9E57-74438B4488D8}"/>
    <dgm:cxn modelId="{9FBC607A-B08C-4610-B0EF-2C93EB8C732E}" type="presOf" srcId="{7729A1C0-FD49-40BC-B1D1-70499550DD46}" destId="{01FB4F7C-35C7-4168-BBFD-67C5467E5694}" srcOrd="0" destOrd="0" presId="urn:microsoft.com/office/officeart/2005/8/layout/vList6"/>
    <dgm:cxn modelId="{B2179B7C-CA71-4B81-9393-ED62D75CFC2A}" srcId="{18981619-13A1-40EE-A92E-F91369CF3023}" destId="{97BFBDF9-3841-4D94-B6E6-E200D85D6841}" srcOrd="0" destOrd="0" parTransId="{11DC5776-88FA-4DD4-878B-2781BD19BB82}" sibTransId="{C401B6F2-1600-4654-BB74-5EC5B180D3ED}"/>
    <dgm:cxn modelId="{DFD69E9D-6E2E-4879-8465-9D3F63DA4B8D}" srcId="{3026DAC8-E831-4E24-9027-A4970CC9DE3F}" destId="{203274CD-B903-40CD-B222-AFF8FA312D0A}" srcOrd="1" destOrd="0" parTransId="{71009343-CF0A-44F3-9D89-50A49E815B99}" sibTransId="{9F66C384-5699-46F3-8EE8-92AE75A035A2}"/>
    <dgm:cxn modelId="{325CCBA0-C50A-45AB-9720-BF74410051D1}" type="presOf" srcId="{7875FDB2-B8B5-436E-B6DA-D8A4657B8167}" destId="{C6BD0BAE-0C3E-4A41-AC44-71DD3FEE1A5E}" srcOrd="0" destOrd="0" presId="urn:microsoft.com/office/officeart/2005/8/layout/vList6"/>
    <dgm:cxn modelId="{2A7BF7A4-487A-49D1-9C8A-EA18D3674C96}" type="presOf" srcId="{AFC03214-76A9-41C3-9BC6-F65E06261AD3}" destId="{E16101B1-7E2D-4D07-A5D6-C1AB64CB4BC6}" srcOrd="0" destOrd="1" presId="urn:microsoft.com/office/officeart/2005/8/layout/vList6"/>
    <dgm:cxn modelId="{711BE2A6-0526-4BAB-B46D-B27879BDC76E}" type="presOf" srcId="{18981619-13A1-40EE-A92E-F91369CF3023}" destId="{4EFCB103-5F8A-433F-BB6B-E117BBE6E263}" srcOrd="0" destOrd="0" presId="urn:microsoft.com/office/officeart/2005/8/layout/vList6"/>
    <dgm:cxn modelId="{25AEB2B4-B1B0-4653-B35E-4F74A6D25B70}" type="presOf" srcId="{203274CD-B903-40CD-B222-AFF8FA312D0A}" destId="{8D33FA0F-4A94-434E-992B-9866F8962D5D}" srcOrd="0" destOrd="0" presId="urn:microsoft.com/office/officeart/2005/8/layout/vList6"/>
    <dgm:cxn modelId="{A96741C2-AEF3-4183-9151-AFFF768775E9}" type="presOf" srcId="{34BBF99B-2A7F-41B9-A061-7CA3C00957A1}" destId="{01FB4F7C-35C7-4168-BBFD-67C5467E5694}" srcOrd="0" destOrd="1" presId="urn:microsoft.com/office/officeart/2005/8/layout/vList6"/>
    <dgm:cxn modelId="{3EA5B0CE-D2B9-49C7-BFDF-E1238740B6C0}" type="presOf" srcId="{97BFBDF9-3841-4D94-B6E6-E200D85D6841}" destId="{6D7C2E06-3DA4-473D-878B-3CF46B17E56A}" srcOrd="0" destOrd="0" presId="urn:microsoft.com/office/officeart/2005/8/layout/vList6"/>
    <dgm:cxn modelId="{70DED1D4-0D30-4F08-A342-31567E26A811}" srcId="{203274CD-B903-40CD-B222-AFF8FA312D0A}" destId="{7729A1C0-FD49-40BC-B1D1-70499550DD46}" srcOrd="0" destOrd="0" parTransId="{783A517F-AD73-45D9-BA70-C50477A6703C}" sibTransId="{C7D08E17-D2C0-4BBD-A485-C9AFB7F2A330}"/>
    <dgm:cxn modelId="{0EDB80DC-4E75-485F-AB62-93599542E812}" type="presOf" srcId="{2F6E7E70-3425-4E62-B07B-A35094036979}" destId="{01FB4F7C-35C7-4168-BBFD-67C5467E5694}" srcOrd="0" destOrd="2" presId="urn:microsoft.com/office/officeart/2005/8/layout/vList6"/>
    <dgm:cxn modelId="{EACB85DE-0F36-4E4B-86D2-B7757BB87A7E}" srcId="{7875FDB2-B8B5-436E-B6DA-D8A4657B8167}" destId="{85D4CB62-376D-4C11-886A-B3BF9D30A859}" srcOrd="0" destOrd="0" parTransId="{CB8834D0-7580-4BE8-97A2-389C088D1A6F}" sibTransId="{FB2D0C17-7CD5-4416-B546-98F394D8CF1C}"/>
    <dgm:cxn modelId="{9D8BAC92-C7F7-4790-9A75-B17D556F5408}" type="presParOf" srcId="{3A8771AB-0FC5-4594-AB93-A90DDCF280E3}" destId="{BDCBFD15-8595-4493-B799-8FC9A0D6E050}" srcOrd="0" destOrd="0" presId="urn:microsoft.com/office/officeart/2005/8/layout/vList6"/>
    <dgm:cxn modelId="{938A77A7-8C88-4CBD-A8B4-03B78C8C65B6}" type="presParOf" srcId="{BDCBFD15-8595-4493-B799-8FC9A0D6E050}" destId="{C6BD0BAE-0C3E-4A41-AC44-71DD3FEE1A5E}" srcOrd="0" destOrd="0" presId="urn:microsoft.com/office/officeart/2005/8/layout/vList6"/>
    <dgm:cxn modelId="{8189CB98-1A86-4098-AACF-15CE162B4291}" type="presParOf" srcId="{BDCBFD15-8595-4493-B799-8FC9A0D6E050}" destId="{E16101B1-7E2D-4D07-A5D6-C1AB64CB4BC6}" srcOrd="1" destOrd="0" presId="urn:microsoft.com/office/officeart/2005/8/layout/vList6"/>
    <dgm:cxn modelId="{039046F3-3251-4D12-9759-EA19E5D2BA9C}" type="presParOf" srcId="{3A8771AB-0FC5-4594-AB93-A90DDCF280E3}" destId="{CDE15F3F-34E9-4CEA-B4B0-91981E7A4642}" srcOrd="1" destOrd="0" presId="urn:microsoft.com/office/officeart/2005/8/layout/vList6"/>
    <dgm:cxn modelId="{F18E8762-71CE-4A89-A205-C6281FB168E8}" type="presParOf" srcId="{3A8771AB-0FC5-4594-AB93-A90DDCF280E3}" destId="{DB8182DA-5A41-42F3-B1A2-07C7CCBA120D}" srcOrd="2" destOrd="0" presId="urn:microsoft.com/office/officeart/2005/8/layout/vList6"/>
    <dgm:cxn modelId="{1776B843-737A-48CD-87B9-3E570DB323A3}" type="presParOf" srcId="{DB8182DA-5A41-42F3-B1A2-07C7CCBA120D}" destId="{8D33FA0F-4A94-434E-992B-9866F8962D5D}" srcOrd="0" destOrd="0" presId="urn:microsoft.com/office/officeart/2005/8/layout/vList6"/>
    <dgm:cxn modelId="{FF71AC66-1B86-49AE-95EF-DFF5D6C63CAD}" type="presParOf" srcId="{DB8182DA-5A41-42F3-B1A2-07C7CCBA120D}" destId="{01FB4F7C-35C7-4168-BBFD-67C5467E5694}" srcOrd="1" destOrd="0" presId="urn:microsoft.com/office/officeart/2005/8/layout/vList6"/>
    <dgm:cxn modelId="{ED6F6DAC-149F-402F-BABB-871D52DBC4E4}" type="presParOf" srcId="{3A8771AB-0FC5-4594-AB93-A90DDCF280E3}" destId="{B4F9EF5A-950D-43CA-A0EC-03A47CE89027}" srcOrd="3" destOrd="0" presId="urn:microsoft.com/office/officeart/2005/8/layout/vList6"/>
    <dgm:cxn modelId="{4160E74E-4DFB-4D9D-AB79-800AE18743AF}" type="presParOf" srcId="{3A8771AB-0FC5-4594-AB93-A90DDCF280E3}" destId="{1D9312D9-936B-416C-ACB5-C7084F684A94}" srcOrd="4" destOrd="0" presId="urn:microsoft.com/office/officeart/2005/8/layout/vList6"/>
    <dgm:cxn modelId="{1EEB3D70-F778-47A0-919C-18F19C0337D0}" type="presParOf" srcId="{1D9312D9-936B-416C-ACB5-C7084F684A94}" destId="{4EFCB103-5F8A-433F-BB6B-E117BBE6E263}" srcOrd="0" destOrd="0" presId="urn:microsoft.com/office/officeart/2005/8/layout/vList6"/>
    <dgm:cxn modelId="{0B4CF5FD-AC1D-451D-BC08-CC8C73068DF9}" type="presParOf" srcId="{1D9312D9-936B-416C-ACB5-C7084F684A94}" destId="{6D7C2E06-3DA4-473D-878B-3CF46B17E56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81E18-1933-4B81-9E54-022113EAD962}">
      <dsp:nvSpPr>
        <dsp:cNvPr id="0" name=""/>
        <dsp:cNvSpPr/>
      </dsp:nvSpPr>
      <dsp:spPr>
        <a:xfrm rot="5400000">
          <a:off x="-274463" y="1911739"/>
          <a:ext cx="2526339" cy="2922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6B8DD-828F-4BE0-9DDA-4AA49427A957}">
      <dsp:nvSpPr>
        <dsp:cNvPr id="0" name=""/>
        <dsp:cNvSpPr/>
      </dsp:nvSpPr>
      <dsp:spPr>
        <a:xfrm>
          <a:off x="332237" y="309682"/>
          <a:ext cx="3246834" cy="19481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Работники, получающие доход в форме заработной платы, гонора</a:t>
          </a:r>
        </a:p>
      </dsp:txBody>
      <dsp:txXfrm>
        <a:off x="389295" y="366740"/>
        <a:ext cx="3132718" cy="1833984"/>
      </dsp:txXfrm>
    </dsp:sp>
    <dsp:sp modelId="{06189B63-B337-4578-B443-3D1A9D7124E1}">
      <dsp:nvSpPr>
        <dsp:cNvPr id="0" name=""/>
        <dsp:cNvSpPr/>
      </dsp:nvSpPr>
      <dsp:spPr>
        <a:xfrm rot="78820">
          <a:off x="996634" y="3235880"/>
          <a:ext cx="4631961" cy="292215"/>
        </a:xfrm>
        <a:prstGeom prst="rect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883CA-6CC5-48A7-96B9-9471CB39CA04}">
      <dsp:nvSpPr>
        <dsp:cNvPr id="0" name=""/>
        <dsp:cNvSpPr/>
      </dsp:nvSpPr>
      <dsp:spPr>
        <a:xfrm>
          <a:off x="4145" y="2744808"/>
          <a:ext cx="3903019" cy="2160482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Наследники  (правопреемники) произведений науки, литературы, искусства, за которые они получают вознаграждение</a:t>
          </a:r>
        </a:p>
      </dsp:txBody>
      <dsp:txXfrm>
        <a:off x="67423" y="2808086"/>
        <a:ext cx="3776463" cy="2033926"/>
      </dsp:txXfrm>
    </dsp:sp>
    <dsp:sp modelId="{1B1C660B-DF9C-4EFE-86A5-6BF8F57B3B40}">
      <dsp:nvSpPr>
        <dsp:cNvPr id="0" name=""/>
        <dsp:cNvSpPr/>
      </dsp:nvSpPr>
      <dsp:spPr>
        <a:xfrm rot="16200000">
          <a:off x="4424627" y="2071412"/>
          <a:ext cx="2420922" cy="292215"/>
        </a:xfrm>
        <a:prstGeom prst="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A3D8D-A971-43C0-B2FE-228B4461F5A3}">
      <dsp:nvSpPr>
        <dsp:cNvPr id="0" name=""/>
        <dsp:cNvSpPr/>
      </dsp:nvSpPr>
      <dsp:spPr>
        <a:xfrm>
          <a:off x="4978620" y="2957190"/>
          <a:ext cx="3246834" cy="1948100"/>
        </a:xfrm>
        <a:prstGeom prst="roundRect">
          <a:avLst>
            <a:gd name="adj" fmla="val 10000"/>
          </a:avLst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Индивидуальные предприниматели, без привлечения наемного труда</a:t>
          </a:r>
        </a:p>
      </dsp:txBody>
      <dsp:txXfrm>
        <a:off x="5035678" y="3014248"/>
        <a:ext cx="3132718" cy="1833984"/>
      </dsp:txXfrm>
    </dsp:sp>
    <dsp:sp modelId="{ADE70000-0B1E-477F-9F52-C121398CEDDB}">
      <dsp:nvSpPr>
        <dsp:cNvPr id="0" name=""/>
        <dsp:cNvSpPr/>
      </dsp:nvSpPr>
      <dsp:spPr>
        <a:xfrm>
          <a:off x="4978620" y="522064"/>
          <a:ext cx="3246834" cy="1948100"/>
        </a:xfrm>
        <a:prstGeom prst="roundRect">
          <a:avLst>
            <a:gd name="adj" fmla="val 1000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Собственники недвижимого имущества</a:t>
          </a:r>
        </a:p>
      </dsp:txBody>
      <dsp:txXfrm>
        <a:off x="5035678" y="579122"/>
        <a:ext cx="3132718" cy="18339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0511B-1B8E-40D0-9580-150C58A7FD59}">
      <dsp:nvSpPr>
        <dsp:cNvPr id="0" name=""/>
        <dsp:cNvSpPr/>
      </dsp:nvSpPr>
      <dsp:spPr>
        <a:xfrm>
          <a:off x="0" y="0"/>
          <a:ext cx="8401080" cy="17636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b="1" kern="1200" dirty="0"/>
            <a:t>за оплату учебы детей в ВУЗах</a:t>
          </a:r>
        </a:p>
      </dsp:txBody>
      <dsp:txXfrm>
        <a:off x="1856578" y="0"/>
        <a:ext cx="6544501" cy="1763625"/>
      </dsp:txXfrm>
    </dsp:sp>
    <dsp:sp modelId="{28276D12-950D-4BB6-9ECE-D100BE7B1C77}">
      <dsp:nvSpPr>
        <dsp:cNvPr id="0" name=""/>
        <dsp:cNvSpPr/>
      </dsp:nvSpPr>
      <dsp:spPr>
        <a:xfrm>
          <a:off x="176362" y="176362"/>
          <a:ext cx="1680216" cy="14109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2ACE9-C926-4668-8E87-8474FEF5B936}">
      <dsp:nvSpPr>
        <dsp:cNvPr id="0" name=""/>
        <dsp:cNvSpPr/>
      </dsp:nvSpPr>
      <dsp:spPr>
        <a:xfrm>
          <a:off x="0" y="1939988"/>
          <a:ext cx="8401080" cy="1763625"/>
        </a:xfrm>
        <a:prstGeom prst="roundRect">
          <a:avLst>
            <a:gd name="adj" fmla="val 10000"/>
          </a:avLst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b="1" kern="1200" dirty="0"/>
            <a:t>Лечение </a:t>
          </a:r>
        </a:p>
      </dsp:txBody>
      <dsp:txXfrm>
        <a:off x="1856578" y="1939988"/>
        <a:ext cx="6544501" cy="1763625"/>
      </dsp:txXfrm>
    </dsp:sp>
    <dsp:sp modelId="{864E893B-BC94-4D00-AA1E-704BD383A5FA}">
      <dsp:nvSpPr>
        <dsp:cNvPr id="0" name=""/>
        <dsp:cNvSpPr/>
      </dsp:nvSpPr>
      <dsp:spPr>
        <a:xfrm>
          <a:off x="176362" y="2116350"/>
          <a:ext cx="1680216" cy="14109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A578B-61B1-44C3-9132-3591A529BFE8}">
      <dsp:nvSpPr>
        <dsp:cNvPr id="0" name=""/>
        <dsp:cNvSpPr/>
      </dsp:nvSpPr>
      <dsp:spPr>
        <a:xfrm>
          <a:off x="0" y="3879976"/>
          <a:ext cx="8401080" cy="1763625"/>
        </a:xfrm>
        <a:prstGeom prst="roundRect">
          <a:avLst>
            <a:gd name="adj" fmla="val 10000"/>
          </a:avLst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b="1" kern="1200" dirty="0"/>
            <a:t>Покупка квартиры</a:t>
          </a:r>
        </a:p>
      </dsp:txBody>
      <dsp:txXfrm>
        <a:off x="1856578" y="3879976"/>
        <a:ext cx="6544501" cy="1763625"/>
      </dsp:txXfrm>
    </dsp:sp>
    <dsp:sp modelId="{4845ACFF-B9D9-4A1E-86CA-303B31E67866}">
      <dsp:nvSpPr>
        <dsp:cNvPr id="0" name=""/>
        <dsp:cNvSpPr/>
      </dsp:nvSpPr>
      <dsp:spPr>
        <a:xfrm>
          <a:off x="176362" y="4056338"/>
          <a:ext cx="1680216" cy="14109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72817-A26F-4A08-A3A5-D85416FE75F2}">
      <dsp:nvSpPr>
        <dsp:cNvPr id="0" name=""/>
        <dsp:cNvSpPr/>
      </dsp:nvSpPr>
      <dsp:spPr>
        <a:xfrm>
          <a:off x="0" y="-112960"/>
          <a:ext cx="8572560" cy="30236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A3E4A-F255-42D5-9A26-15D2C7D37557}">
      <dsp:nvSpPr>
        <dsp:cNvPr id="0" name=""/>
        <dsp:cNvSpPr/>
      </dsp:nvSpPr>
      <dsp:spPr>
        <a:xfrm>
          <a:off x="257176" y="658749"/>
          <a:ext cx="2518189" cy="17445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7C3A8-DC6D-4BCB-8430-AC8B18A4DF47}">
      <dsp:nvSpPr>
        <dsp:cNvPr id="0" name=""/>
        <dsp:cNvSpPr/>
      </dsp:nvSpPr>
      <dsp:spPr>
        <a:xfrm rot="10800000">
          <a:off x="257176" y="2984772"/>
          <a:ext cx="2518189" cy="23788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Налог на доходы с физических лиц</a:t>
          </a:r>
        </a:p>
      </dsp:txBody>
      <dsp:txXfrm rot="10800000">
        <a:off x="330335" y="2984772"/>
        <a:ext cx="2371871" cy="2305721"/>
      </dsp:txXfrm>
    </dsp:sp>
    <dsp:sp modelId="{A67B415B-0B3D-4A41-9C99-6919B8032D99}">
      <dsp:nvSpPr>
        <dsp:cNvPr id="0" name=""/>
        <dsp:cNvSpPr/>
      </dsp:nvSpPr>
      <dsp:spPr>
        <a:xfrm>
          <a:off x="3027185" y="471937"/>
          <a:ext cx="2518189" cy="21181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30FE0-CFF6-41D8-9488-6FE01DEF2F95}">
      <dsp:nvSpPr>
        <dsp:cNvPr id="0" name=""/>
        <dsp:cNvSpPr/>
      </dsp:nvSpPr>
      <dsp:spPr>
        <a:xfrm rot="10800000">
          <a:off x="3027185" y="2984772"/>
          <a:ext cx="2518189" cy="23788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госпошлина</a:t>
          </a:r>
        </a:p>
      </dsp:txBody>
      <dsp:txXfrm rot="10800000">
        <a:off x="3100344" y="2984772"/>
        <a:ext cx="2371871" cy="2305721"/>
      </dsp:txXfrm>
    </dsp:sp>
    <dsp:sp modelId="{02FC1489-AB39-4065-97AA-DDFC23BA115A}">
      <dsp:nvSpPr>
        <dsp:cNvPr id="0" name=""/>
        <dsp:cNvSpPr/>
      </dsp:nvSpPr>
      <dsp:spPr>
        <a:xfrm>
          <a:off x="5797193" y="623030"/>
          <a:ext cx="2518189" cy="17445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76CAA-A008-498B-A328-8D70F757F77A}">
      <dsp:nvSpPr>
        <dsp:cNvPr id="0" name=""/>
        <dsp:cNvSpPr/>
      </dsp:nvSpPr>
      <dsp:spPr>
        <a:xfrm rot="10800000">
          <a:off x="5797193" y="2877616"/>
          <a:ext cx="2518189" cy="252175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Таможенный сбор</a:t>
          </a:r>
        </a:p>
      </dsp:txBody>
      <dsp:txXfrm rot="10800000">
        <a:off x="5874636" y="2877616"/>
        <a:ext cx="2363303" cy="2444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93C09-781E-4529-9C40-8F9C981EF8A3}">
      <dsp:nvSpPr>
        <dsp:cNvPr id="0" name=""/>
        <dsp:cNvSpPr/>
      </dsp:nvSpPr>
      <dsp:spPr>
        <a:xfrm>
          <a:off x="0" y="39344"/>
          <a:ext cx="8229600" cy="24753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A1C59-5B46-438C-9C99-74200673E780}">
      <dsp:nvSpPr>
        <dsp:cNvPr id="0" name=""/>
        <dsp:cNvSpPr/>
      </dsp:nvSpPr>
      <dsp:spPr>
        <a:xfrm>
          <a:off x="246887" y="118033"/>
          <a:ext cx="7735824" cy="30678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89E8C-F066-422A-BE9D-88CB8154F59B}">
      <dsp:nvSpPr>
        <dsp:cNvPr id="0" name=""/>
        <dsp:cNvSpPr/>
      </dsp:nvSpPr>
      <dsp:spPr>
        <a:xfrm rot="10800000">
          <a:off x="246887" y="3343238"/>
          <a:ext cx="7735824" cy="211814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t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900" b="1" kern="1200" dirty="0">
              <a:solidFill>
                <a:srgbClr val="C00000"/>
              </a:solidFill>
            </a:rPr>
            <a:t>Транспортный налог</a:t>
          </a:r>
        </a:p>
      </dsp:txBody>
      <dsp:txXfrm rot="10800000">
        <a:off x="312027" y="3343238"/>
        <a:ext cx="7605544" cy="2053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98556-0017-4333-9373-0873E7EB4B55}">
      <dsp:nvSpPr>
        <dsp:cNvPr id="0" name=""/>
        <dsp:cNvSpPr/>
      </dsp:nvSpPr>
      <dsp:spPr>
        <a:xfrm>
          <a:off x="0" y="42552"/>
          <a:ext cx="8229600" cy="23067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D15E1-7264-494E-B2DA-3931F964D61D}">
      <dsp:nvSpPr>
        <dsp:cNvPr id="0" name=""/>
        <dsp:cNvSpPr/>
      </dsp:nvSpPr>
      <dsp:spPr>
        <a:xfrm>
          <a:off x="247832" y="129379"/>
          <a:ext cx="3682826" cy="29309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42275-B41C-4FB7-A6DC-FC15EE11F9CE}">
      <dsp:nvSpPr>
        <dsp:cNvPr id="0" name=""/>
        <dsp:cNvSpPr/>
      </dsp:nvSpPr>
      <dsp:spPr>
        <a:xfrm rot="10800000">
          <a:off x="247832" y="3233963"/>
          <a:ext cx="3682826" cy="18478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kern="1200" dirty="0">
              <a:solidFill>
                <a:srgbClr val="C00000"/>
              </a:solidFill>
            </a:rPr>
            <a:t>Земельный </a:t>
          </a:r>
        </a:p>
      </dsp:txBody>
      <dsp:txXfrm rot="10800000">
        <a:off x="304659" y="3233963"/>
        <a:ext cx="3569172" cy="1790990"/>
      </dsp:txXfrm>
    </dsp:sp>
    <dsp:sp modelId="{95827317-2F90-41AA-A474-F5F663633F8D}">
      <dsp:nvSpPr>
        <dsp:cNvPr id="0" name=""/>
        <dsp:cNvSpPr/>
      </dsp:nvSpPr>
      <dsp:spPr>
        <a:xfrm>
          <a:off x="4298941" y="127658"/>
          <a:ext cx="3682826" cy="29378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865C7-C5CF-418F-B7FB-EE917E6C3D9F}">
      <dsp:nvSpPr>
        <dsp:cNvPr id="0" name=""/>
        <dsp:cNvSpPr/>
      </dsp:nvSpPr>
      <dsp:spPr>
        <a:xfrm rot="10800000">
          <a:off x="4257693" y="3278237"/>
          <a:ext cx="3682826" cy="18478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kern="1200" dirty="0">
              <a:solidFill>
                <a:srgbClr val="C00000"/>
              </a:solidFill>
            </a:rPr>
            <a:t>На имущество</a:t>
          </a:r>
        </a:p>
      </dsp:txBody>
      <dsp:txXfrm rot="10800000">
        <a:off x="4314520" y="3278237"/>
        <a:ext cx="3569172" cy="17909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83649-9695-4F03-9F41-38F57DEF9663}">
      <dsp:nvSpPr>
        <dsp:cNvPr id="0" name=""/>
        <dsp:cNvSpPr/>
      </dsp:nvSpPr>
      <dsp:spPr>
        <a:xfrm>
          <a:off x="1991248" y="2920713"/>
          <a:ext cx="4000541" cy="22219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/>
            <a:t>Сумма общего (совокупного) дохода</a:t>
          </a:r>
        </a:p>
      </dsp:txBody>
      <dsp:txXfrm>
        <a:off x="2577114" y="3246116"/>
        <a:ext cx="2828809" cy="1571186"/>
      </dsp:txXfrm>
    </dsp:sp>
    <dsp:sp modelId="{54F7716E-021F-44EA-8F92-2F157DEFC7EF}">
      <dsp:nvSpPr>
        <dsp:cNvPr id="0" name=""/>
        <dsp:cNvSpPr/>
      </dsp:nvSpPr>
      <dsp:spPr>
        <a:xfrm rot="12900000">
          <a:off x="1238621" y="2339676"/>
          <a:ext cx="1577246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5AF85-9083-4E0E-B285-C9941633E9B6}">
      <dsp:nvSpPr>
        <dsp:cNvPr id="0" name=""/>
        <dsp:cNvSpPr/>
      </dsp:nvSpPr>
      <dsp:spPr>
        <a:xfrm>
          <a:off x="325796" y="1359617"/>
          <a:ext cx="2110892" cy="16887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 dirty="0"/>
            <a:t>Зарплата</a:t>
          </a:r>
          <a:r>
            <a:rPr lang="ru-RU" sz="3700" kern="1200" dirty="0"/>
            <a:t> </a:t>
          </a:r>
        </a:p>
      </dsp:txBody>
      <dsp:txXfrm>
        <a:off x="375257" y="1409078"/>
        <a:ext cx="2011970" cy="1589791"/>
      </dsp:txXfrm>
    </dsp:sp>
    <dsp:sp modelId="{3F425982-F280-4219-BDB2-505DE4A83C25}">
      <dsp:nvSpPr>
        <dsp:cNvPr id="0" name=""/>
        <dsp:cNvSpPr/>
      </dsp:nvSpPr>
      <dsp:spPr>
        <a:xfrm rot="16200000">
          <a:off x="3010815" y="1509220"/>
          <a:ext cx="1961407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AC6C9-1F77-4B72-A530-BC450AA39459}">
      <dsp:nvSpPr>
        <dsp:cNvPr id="0" name=""/>
        <dsp:cNvSpPr/>
      </dsp:nvSpPr>
      <dsp:spPr>
        <a:xfrm>
          <a:off x="2936072" y="794"/>
          <a:ext cx="2110892" cy="1688713"/>
        </a:xfrm>
        <a:prstGeom prst="roundRect">
          <a:avLst>
            <a:gd name="adj" fmla="val 10000"/>
          </a:avLst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 dirty="0"/>
            <a:t>Гонорар </a:t>
          </a:r>
        </a:p>
      </dsp:txBody>
      <dsp:txXfrm>
        <a:off x="2985533" y="50255"/>
        <a:ext cx="2011970" cy="1589791"/>
      </dsp:txXfrm>
    </dsp:sp>
    <dsp:sp modelId="{5CC9F389-8669-49CA-AD15-6C9BB1FB86C4}">
      <dsp:nvSpPr>
        <dsp:cNvPr id="0" name=""/>
        <dsp:cNvSpPr/>
      </dsp:nvSpPr>
      <dsp:spPr>
        <a:xfrm rot="19414248">
          <a:off x="5100644" y="2217228"/>
          <a:ext cx="1840678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7DC53-F802-48ED-BC44-83A65C089623}">
      <dsp:nvSpPr>
        <dsp:cNvPr id="0" name=""/>
        <dsp:cNvSpPr/>
      </dsp:nvSpPr>
      <dsp:spPr>
        <a:xfrm>
          <a:off x="5459471" y="1142981"/>
          <a:ext cx="2604017" cy="1688713"/>
        </a:xfrm>
        <a:prstGeom prst="roundRect">
          <a:avLst>
            <a:gd name="adj" fmla="val 10000"/>
          </a:avLst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 dirty="0"/>
            <a:t>Пособие и др.</a:t>
          </a:r>
        </a:p>
      </dsp:txBody>
      <dsp:txXfrm>
        <a:off x="5508932" y="1192442"/>
        <a:ext cx="2505095" cy="15897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79B21-F234-4115-8D00-9D373FD915F3}">
      <dsp:nvSpPr>
        <dsp:cNvPr id="0" name=""/>
        <dsp:cNvSpPr/>
      </dsp:nvSpPr>
      <dsp:spPr>
        <a:xfrm rot="5400000">
          <a:off x="4799536" y="-1508925"/>
          <a:ext cx="1923551" cy="5422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800" b="1" kern="1200" dirty="0"/>
            <a:t>Инвалиды Великой Отечественной войны</a:t>
          </a:r>
        </a:p>
      </dsp:txBody>
      <dsp:txXfrm rot="-5400000">
        <a:off x="3050106" y="334405"/>
        <a:ext cx="5328511" cy="1735751"/>
      </dsp:txXfrm>
    </dsp:sp>
    <dsp:sp modelId="{7BFC25C3-350D-48F2-BC29-2A5D1F45F08F}">
      <dsp:nvSpPr>
        <dsp:cNvPr id="0" name=""/>
        <dsp:cNvSpPr/>
      </dsp:nvSpPr>
      <dsp:spPr>
        <a:xfrm>
          <a:off x="0" y="60"/>
          <a:ext cx="3050106" cy="2404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300" b="1" kern="1200" dirty="0"/>
            <a:t>3000р.</a:t>
          </a:r>
        </a:p>
      </dsp:txBody>
      <dsp:txXfrm>
        <a:off x="117375" y="117435"/>
        <a:ext cx="2815356" cy="2169689"/>
      </dsp:txXfrm>
    </dsp:sp>
    <dsp:sp modelId="{A3232457-64E2-4F5B-B426-0546B8A63E27}">
      <dsp:nvSpPr>
        <dsp:cNvPr id="0" name=""/>
        <dsp:cNvSpPr/>
      </dsp:nvSpPr>
      <dsp:spPr>
        <a:xfrm rot="5400000">
          <a:off x="4692269" y="1015736"/>
          <a:ext cx="2138085" cy="5422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800" b="1" kern="1200" dirty="0"/>
            <a:t>Участники ВОВ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800" b="1" kern="1200" dirty="0"/>
            <a:t>Герои Советского Союза, России</a:t>
          </a:r>
        </a:p>
      </dsp:txBody>
      <dsp:txXfrm rot="-5400000">
        <a:off x="3050107" y="2762272"/>
        <a:ext cx="5318038" cy="1929339"/>
      </dsp:txXfrm>
    </dsp:sp>
    <dsp:sp modelId="{C43591E3-B801-4693-8ACD-0386F312E20E}">
      <dsp:nvSpPr>
        <dsp:cNvPr id="0" name=""/>
        <dsp:cNvSpPr/>
      </dsp:nvSpPr>
      <dsp:spPr>
        <a:xfrm>
          <a:off x="0" y="2524721"/>
          <a:ext cx="3050106" cy="2404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300" b="1" kern="1200" dirty="0"/>
            <a:t>500р.</a:t>
          </a:r>
        </a:p>
      </dsp:txBody>
      <dsp:txXfrm>
        <a:off x="117375" y="2642096"/>
        <a:ext cx="2815356" cy="21696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1BE7D-8306-4CC5-9647-C76989752971}">
      <dsp:nvSpPr>
        <dsp:cNvPr id="0" name=""/>
        <dsp:cNvSpPr/>
      </dsp:nvSpPr>
      <dsp:spPr>
        <a:xfrm>
          <a:off x="2449645" y="818210"/>
          <a:ext cx="5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173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01456" y="861118"/>
        <a:ext cx="28116" cy="5623"/>
      </dsp:txXfrm>
    </dsp:sp>
    <dsp:sp modelId="{90EBEAC4-5439-4887-8548-AD36653FAFC3}">
      <dsp:nvSpPr>
        <dsp:cNvPr id="0" name=""/>
        <dsp:cNvSpPr/>
      </dsp:nvSpPr>
      <dsp:spPr>
        <a:xfrm>
          <a:off x="6495" y="130445"/>
          <a:ext cx="2444950" cy="14669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Дивиденды и проценты</a:t>
          </a:r>
        </a:p>
      </dsp:txBody>
      <dsp:txXfrm>
        <a:off x="6495" y="130445"/>
        <a:ext cx="2444950" cy="1466970"/>
      </dsp:txXfrm>
    </dsp:sp>
    <dsp:sp modelId="{E51F3CB1-677B-4BA6-81CA-566FEFB2923A}">
      <dsp:nvSpPr>
        <dsp:cNvPr id="0" name=""/>
        <dsp:cNvSpPr/>
      </dsp:nvSpPr>
      <dsp:spPr>
        <a:xfrm>
          <a:off x="5456934" y="818210"/>
          <a:ext cx="5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1738" y="45720"/>
              </a:lnTo>
            </a:path>
          </a:pathLst>
        </a:custGeom>
        <a:noFill/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708744" y="861118"/>
        <a:ext cx="28116" cy="5623"/>
      </dsp:txXfrm>
    </dsp:sp>
    <dsp:sp modelId="{00090CAD-D8E1-4E74-8E3E-59A392742835}">
      <dsp:nvSpPr>
        <dsp:cNvPr id="0" name=""/>
        <dsp:cNvSpPr/>
      </dsp:nvSpPr>
      <dsp:spPr>
        <a:xfrm>
          <a:off x="3013783" y="130445"/>
          <a:ext cx="2444950" cy="1466970"/>
        </a:xfrm>
        <a:prstGeom prst="rect">
          <a:avLst/>
        </a:prstGeom>
        <a:solidFill>
          <a:schemeClr val="accent4">
            <a:hueOff val="-744129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Страховые выплаты при наступлении страхового случая</a:t>
          </a:r>
        </a:p>
      </dsp:txBody>
      <dsp:txXfrm>
        <a:off x="3013783" y="130445"/>
        <a:ext cx="2444950" cy="1466970"/>
      </dsp:txXfrm>
    </dsp:sp>
    <dsp:sp modelId="{3A7507BD-3526-42A5-B915-1D26F88E0CA1}">
      <dsp:nvSpPr>
        <dsp:cNvPr id="0" name=""/>
        <dsp:cNvSpPr/>
      </dsp:nvSpPr>
      <dsp:spPr>
        <a:xfrm>
          <a:off x="1228970" y="1595615"/>
          <a:ext cx="6014577" cy="531738"/>
        </a:xfrm>
        <a:custGeom>
          <a:avLst/>
          <a:gdLst/>
          <a:ahLst/>
          <a:cxnLst/>
          <a:rect l="0" t="0" r="0" b="0"/>
          <a:pathLst>
            <a:path>
              <a:moveTo>
                <a:pt x="6014577" y="0"/>
              </a:moveTo>
              <a:lnTo>
                <a:pt x="6014577" y="282969"/>
              </a:lnTo>
              <a:lnTo>
                <a:pt x="0" y="282969"/>
              </a:lnTo>
              <a:lnTo>
                <a:pt x="0" y="531738"/>
              </a:lnTo>
            </a:path>
          </a:pathLst>
        </a:custGeom>
        <a:noFill/>
        <a:ln w="9525" cap="flat" cmpd="sng" algn="ctr">
          <a:solidFill>
            <a:schemeClr val="accent4">
              <a:hueOff val="-1785909"/>
              <a:satOff val="10760"/>
              <a:lumOff val="86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085238" y="1858672"/>
        <a:ext cx="302040" cy="5623"/>
      </dsp:txXfrm>
    </dsp:sp>
    <dsp:sp modelId="{BDC72FE2-0DC5-45A5-A51E-BBAB7ECDFFE8}">
      <dsp:nvSpPr>
        <dsp:cNvPr id="0" name=""/>
        <dsp:cNvSpPr/>
      </dsp:nvSpPr>
      <dsp:spPr>
        <a:xfrm>
          <a:off x="6021072" y="130445"/>
          <a:ext cx="2444950" cy="1466970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Доходы, полученные от авторских прав или смежных прав</a:t>
          </a:r>
        </a:p>
      </dsp:txBody>
      <dsp:txXfrm>
        <a:off x="6021072" y="130445"/>
        <a:ext cx="2444950" cy="1466970"/>
      </dsp:txXfrm>
    </dsp:sp>
    <dsp:sp modelId="{2DB19AE7-368D-4BB3-BC92-F6B2E7D66E25}">
      <dsp:nvSpPr>
        <dsp:cNvPr id="0" name=""/>
        <dsp:cNvSpPr/>
      </dsp:nvSpPr>
      <dsp:spPr>
        <a:xfrm>
          <a:off x="2449645" y="2847519"/>
          <a:ext cx="5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1738" y="45720"/>
              </a:lnTo>
            </a:path>
          </a:pathLst>
        </a:custGeom>
        <a:noFill/>
        <a:ln w="9525" cap="flat" cmpd="sng" algn="ctr">
          <a:solidFill>
            <a:schemeClr val="accent4">
              <a:hueOff val="-2678863"/>
              <a:satOff val="16139"/>
              <a:lumOff val="129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01456" y="2890427"/>
        <a:ext cx="28116" cy="5623"/>
      </dsp:txXfrm>
    </dsp:sp>
    <dsp:sp modelId="{9C2BA53E-E128-4BBD-8F25-85ECD8C2BB9D}">
      <dsp:nvSpPr>
        <dsp:cNvPr id="0" name=""/>
        <dsp:cNvSpPr/>
      </dsp:nvSpPr>
      <dsp:spPr>
        <a:xfrm>
          <a:off x="6495" y="2159753"/>
          <a:ext cx="2444950" cy="1466970"/>
        </a:xfrm>
        <a:prstGeom prst="rect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Вознаграждение за выполнение трудовых или иных обязанностей, оказанную услугу и т.д.</a:t>
          </a:r>
        </a:p>
      </dsp:txBody>
      <dsp:txXfrm>
        <a:off x="6495" y="2159753"/>
        <a:ext cx="2444950" cy="1466970"/>
      </dsp:txXfrm>
    </dsp:sp>
    <dsp:sp modelId="{AF296694-3CAF-42E7-BE94-524C02F2B18B}">
      <dsp:nvSpPr>
        <dsp:cNvPr id="0" name=""/>
        <dsp:cNvSpPr/>
      </dsp:nvSpPr>
      <dsp:spPr>
        <a:xfrm>
          <a:off x="5456934" y="2847519"/>
          <a:ext cx="5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1738" y="45720"/>
              </a:lnTo>
            </a:path>
          </a:pathLst>
        </a:custGeom>
        <a:noFill/>
        <a:ln w="9525" cap="flat" cmpd="sng" algn="ctr">
          <a:solidFill>
            <a:schemeClr val="accent4">
              <a:hueOff val="-3571817"/>
              <a:satOff val="21519"/>
              <a:lumOff val="172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708744" y="2890427"/>
        <a:ext cx="28116" cy="5623"/>
      </dsp:txXfrm>
    </dsp:sp>
    <dsp:sp modelId="{44958792-EC2F-4BAD-96EB-93E050CAE37A}">
      <dsp:nvSpPr>
        <dsp:cNvPr id="0" name=""/>
        <dsp:cNvSpPr/>
      </dsp:nvSpPr>
      <dsp:spPr>
        <a:xfrm>
          <a:off x="3013783" y="2159753"/>
          <a:ext cx="2444950" cy="1466970"/>
        </a:xfrm>
        <a:prstGeom prst="rect">
          <a:avLst/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Доходы от реализации недвижимого имущества, акций или иных ценных бумаг</a:t>
          </a:r>
        </a:p>
      </dsp:txBody>
      <dsp:txXfrm>
        <a:off x="3013783" y="2159753"/>
        <a:ext cx="2444950" cy="1466970"/>
      </dsp:txXfrm>
    </dsp:sp>
    <dsp:sp modelId="{4DABDEDB-0C6B-4A2F-918C-89F91449EA4A}">
      <dsp:nvSpPr>
        <dsp:cNvPr id="0" name=""/>
        <dsp:cNvSpPr/>
      </dsp:nvSpPr>
      <dsp:spPr>
        <a:xfrm>
          <a:off x="1228970" y="3624924"/>
          <a:ext cx="6014577" cy="531738"/>
        </a:xfrm>
        <a:custGeom>
          <a:avLst/>
          <a:gdLst/>
          <a:ahLst/>
          <a:cxnLst/>
          <a:rect l="0" t="0" r="0" b="0"/>
          <a:pathLst>
            <a:path>
              <a:moveTo>
                <a:pt x="6014577" y="0"/>
              </a:moveTo>
              <a:lnTo>
                <a:pt x="6014577" y="282969"/>
              </a:lnTo>
              <a:lnTo>
                <a:pt x="0" y="282969"/>
              </a:lnTo>
              <a:lnTo>
                <a:pt x="0" y="531738"/>
              </a:lnTo>
            </a:path>
          </a:pathLst>
        </a:custGeom>
        <a:noFill/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085238" y="3887981"/>
        <a:ext cx="302040" cy="5623"/>
      </dsp:txXfrm>
    </dsp:sp>
    <dsp:sp modelId="{4609C59F-F04A-46ED-B7D8-EC51BD9D42B2}">
      <dsp:nvSpPr>
        <dsp:cNvPr id="0" name=""/>
        <dsp:cNvSpPr/>
      </dsp:nvSpPr>
      <dsp:spPr>
        <a:xfrm>
          <a:off x="6021072" y="2159753"/>
          <a:ext cx="2444950" cy="1466970"/>
        </a:xfrm>
        <a:prstGeom prst="rect">
          <a:avLst/>
        </a:prstGeom>
        <a:solidFill>
          <a:schemeClr val="accent4">
            <a:hueOff val="-3720643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FFC000"/>
              </a:solidFill>
            </a:rPr>
            <a:t>Доходы от сдачи в аренду или иного использования имущества</a:t>
          </a:r>
        </a:p>
      </dsp:txBody>
      <dsp:txXfrm>
        <a:off x="6021072" y="2159753"/>
        <a:ext cx="2444950" cy="1466970"/>
      </dsp:txXfrm>
    </dsp:sp>
    <dsp:sp modelId="{F03DF4DD-ED61-4571-A2FC-E7A3F7FC8B00}">
      <dsp:nvSpPr>
        <dsp:cNvPr id="0" name=""/>
        <dsp:cNvSpPr/>
      </dsp:nvSpPr>
      <dsp:spPr>
        <a:xfrm>
          <a:off x="6495" y="4189062"/>
          <a:ext cx="2444950" cy="1466970"/>
        </a:xfrm>
        <a:prstGeom prst="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C00000"/>
              </a:solidFill>
            </a:rPr>
            <a:t>Доходы, полученные от использования любых транспортных средств </a:t>
          </a:r>
        </a:p>
      </dsp:txBody>
      <dsp:txXfrm>
        <a:off x="6495" y="4189062"/>
        <a:ext cx="2444950" cy="14669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C0150-6A7B-402D-A85D-0FF44FA2CDBA}">
      <dsp:nvSpPr>
        <dsp:cNvPr id="0" name=""/>
        <dsp:cNvSpPr/>
      </dsp:nvSpPr>
      <dsp:spPr>
        <a:xfrm>
          <a:off x="1063" y="17667"/>
          <a:ext cx="4149194" cy="2489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</a:rPr>
            <a:t>Государственные пособия (за исключением пособий по временной нетрудоспособности и по уходу за больным ребенком</a:t>
          </a:r>
        </a:p>
      </dsp:txBody>
      <dsp:txXfrm>
        <a:off x="1063" y="17667"/>
        <a:ext cx="4149194" cy="2489516"/>
      </dsp:txXfrm>
    </dsp:sp>
    <dsp:sp modelId="{0EB473F2-DFE2-4C84-9DAE-351CAD5EEB73}">
      <dsp:nvSpPr>
        <dsp:cNvPr id="0" name=""/>
        <dsp:cNvSpPr/>
      </dsp:nvSpPr>
      <dsp:spPr>
        <a:xfrm>
          <a:off x="4565177" y="17667"/>
          <a:ext cx="4149194" cy="248951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</a:rPr>
            <a:t>Государственные пенсии </a:t>
          </a:r>
        </a:p>
      </dsp:txBody>
      <dsp:txXfrm>
        <a:off x="4565177" y="17667"/>
        <a:ext cx="4149194" cy="2489516"/>
      </dsp:txXfrm>
    </dsp:sp>
    <dsp:sp modelId="{FD124876-B6DE-45C7-B29B-534BF6AE26AF}">
      <dsp:nvSpPr>
        <dsp:cNvPr id="0" name=""/>
        <dsp:cNvSpPr/>
      </dsp:nvSpPr>
      <dsp:spPr>
        <a:xfrm>
          <a:off x="1063" y="2922103"/>
          <a:ext cx="4149194" cy="248951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</a:rPr>
            <a:t>Все виды установленных действующим законодательством компенсационных выплат, связанных с возмещением вреда</a:t>
          </a:r>
        </a:p>
      </dsp:txBody>
      <dsp:txXfrm>
        <a:off x="1063" y="2922103"/>
        <a:ext cx="4149194" cy="2489516"/>
      </dsp:txXfrm>
    </dsp:sp>
    <dsp:sp modelId="{2794E1A2-CA68-4324-ACDA-4E8EAA1F5AA4}">
      <dsp:nvSpPr>
        <dsp:cNvPr id="0" name=""/>
        <dsp:cNvSpPr/>
      </dsp:nvSpPr>
      <dsp:spPr>
        <a:xfrm>
          <a:off x="4565177" y="2922103"/>
          <a:ext cx="4149194" cy="248951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</a:rPr>
            <a:t> Компенсации по оплате стоимости полагающегося натурального довольствия, оплатой стоимости питания, спортивного снаряжения для спортсменов, увольнением работников, гибелью военнослужащих и др.</a:t>
          </a:r>
        </a:p>
      </dsp:txBody>
      <dsp:txXfrm>
        <a:off x="4565177" y="2922103"/>
        <a:ext cx="4149194" cy="24895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101B1-7E2D-4D07-A5D6-C1AB64CB4BC6}">
      <dsp:nvSpPr>
        <dsp:cNvPr id="0" name=""/>
        <dsp:cNvSpPr/>
      </dsp:nvSpPr>
      <dsp:spPr>
        <a:xfrm>
          <a:off x="3291839" y="0"/>
          <a:ext cx="4937760" cy="17636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200" b="1" kern="1200" dirty="0"/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/>
            <a:t>Основная единая ставка</a:t>
          </a:r>
        </a:p>
      </dsp:txBody>
      <dsp:txXfrm>
        <a:off x="3291839" y="220452"/>
        <a:ext cx="4276403" cy="1322714"/>
      </dsp:txXfrm>
    </dsp:sp>
    <dsp:sp modelId="{C6BD0BAE-0C3E-4A41-AC44-71DD3FEE1A5E}">
      <dsp:nvSpPr>
        <dsp:cNvPr id="0" name=""/>
        <dsp:cNvSpPr/>
      </dsp:nvSpPr>
      <dsp:spPr>
        <a:xfrm>
          <a:off x="0" y="0"/>
          <a:ext cx="3291840" cy="17636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kern="1200" dirty="0"/>
            <a:t>13%</a:t>
          </a:r>
        </a:p>
      </dsp:txBody>
      <dsp:txXfrm>
        <a:off x="86093" y="86093"/>
        <a:ext cx="3119654" cy="1591432"/>
      </dsp:txXfrm>
    </dsp:sp>
    <dsp:sp modelId="{01FB4F7C-35C7-4168-BBFD-67C5467E5694}">
      <dsp:nvSpPr>
        <dsp:cNvPr id="0" name=""/>
        <dsp:cNvSpPr/>
      </dsp:nvSpPr>
      <dsp:spPr>
        <a:xfrm>
          <a:off x="3291839" y="1939980"/>
          <a:ext cx="4937760" cy="17636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9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900" b="1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b="1" kern="1200" dirty="0"/>
            <a:t>С дивидендов</a:t>
          </a:r>
        </a:p>
      </dsp:txBody>
      <dsp:txXfrm>
        <a:off x="3291839" y="2160432"/>
        <a:ext cx="4276403" cy="1322714"/>
      </dsp:txXfrm>
    </dsp:sp>
    <dsp:sp modelId="{8D33FA0F-4A94-434E-992B-9866F8962D5D}">
      <dsp:nvSpPr>
        <dsp:cNvPr id="0" name=""/>
        <dsp:cNvSpPr/>
      </dsp:nvSpPr>
      <dsp:spPr>
        <a:xfrm>
          <a:off x="0" y="1939980"/>
          <a:ext cx="3291840" cy="1763618"/>
        </a:xfrm>
        <a:prstGeom prst="roundRect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kern="1200" dirty="0"/>
            <a:t>30%</a:t>
          </a:r>
        </a:p>
      </dsp:txBody>
      <dsp:txXfrm>
        <a:off x="86093" y="2026073"/>
        <a:ext cx="3119654" cy="1591432"/>
      </dsp:txXfrm>
    </dsp:sp>
    <dsp:sp modelId="{6D7C2E06-3DA4-473D-878B-3CF46B17E56A}">
      <dsp:nvSpPr>
        <dsp:cNvPr id="0" name=""/>
        <dsp:cNvSpPr/>
      </dsp:nvSpPr>
      <dsp:spPr>
        <a:xfrm>
          <a:off x="3291839" y="3879961"/>
          <a:ext cx="4937760" cy="17636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b="1" kern="1200" dirty="0"/>
            <a:t>Выигрыши в лотерею,  тотализаторы,  большие проценты по вкладам в банки и др.</a:t>
          </a:r>
        </a:p>
      </dsp:txBody>
      <dsp:txXfrm>
        <a:off x="3291839" y="4100413"/>
        <a:ext cx="4276403" cy="1322714"/>
      </dsp:txXfrm>
    </dsp:sp>
    <dsp:sp modelId="{4EFCB103-5F8A-433F-BB6B-E117BBE6E263}">
      <dsp:nvSpPr>
        <dsp:cNvPr id="0" name=""/>
        <dsp:cNvSpPr/>
      </dsp:nvSpPr>
      <dsp:spPr>
        <a:xfrm>
          <a:off x="0" y="3879961"/>
          <a:ext cx="3291840" cy="1763618"/>
        </a:xfrm>
        <a:prstGeom prst="round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kern="1200" dirty="0"/>
            <a:t>35%</a:t>
          </a:r>
        </a:p>
      </dsp:txBody>
      <dsp:txXfrm>
        <a:off x="86093" y="3966054"/>
        <a:ext cx="3119654" cy="1591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07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D7F1-1188-4BE1-8E28-486F06AE53E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42C-620B-4822-BE36-FC21B5925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D7F1-1188-4BE1-8E28-486F06AE53E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42C-620B-4822-BE36-FC21B5925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D7F1-1188-4BE1-8E28-486F06AE53E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42C-620B-4822-BE36-FC21B5925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D7F1-1188-4BE1-8E28-486F06AE53E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42C-620B-4822-BE36-FC21B5925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D7F1-1188-4BE1-8E28-486F06AE53E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42C-620B-4822-BE36-FC21B5925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D7F1-1188-4BE1-8E28-486F06AE53E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42C-620B-4822-BE36-FC21B5925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D7F1-1188-4BE1-8E28-486F06AE53E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42C-620B-4822-BE36-FC21B5925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D7F1-1188-4BE1-8E28-486F06AE53E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42C-620B-4822-BE36-FC21B5925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D7F1-1188-4BE1-8E28-486F06AE53E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42C-620B-4822-BE36-FC21B5925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D7F1-1188-4BE1-8E28-486F06AE53E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42C-620B-4822-BE36-FC21B5925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D7F1-1188-4BE1-8E28-486F06AE53E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42C-620B-4822-BE36-FC21B5925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D7F1-1188-4BE1-8E28-486F06AE53E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B342C-620B-4822-BE36-FC21B59252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8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 /><Relationship Id="rId2" Type="http://schemas.openxmlformats.org/officeDocument/2006/relationships/diagramData" Target="../diagrams/data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4" Type="http://schemas.openxmlformats.org/officeDocument/2006/relationships/diagramQuickStyle" Target="../diagrams/quickStyle9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 /><Relationship Id="rId2" Type="http://schemas.openxmlformats.org/officeDocument/2006/relationships/diagramData" Target="../diagrams/data10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0.xml" /><Relationship Id="rId5" Type="http://schemas.openxmlformats.org/officeDocument/2006/relationships/diagramColors" Target="../diagrams/colors10.xml" /><Relationship Id="rId4" Type="http://schemas.openxmlformats.org/officeDocument/2006/relationships/diagramQuickStyle" Target="../diagrams/quickStyle10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1480"/>
            <a:ext cx="9324529" cy="7749480"/>
          </a:xfr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954DC356-6557-CF42-9ED1-CAD02F41F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1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Не подлежат налогообложению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7154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Налоговые ставки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71"/>
          <a:ext cx="8229600" cy="5643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Возврат части налогов.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40108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772400" cy="85725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Налоги с физических лиц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7929618" cy="4572032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Физическое лицо </a:t>
            </a:r>
            <a:r>
              <a:rPr lang="ru-RU" b="1" dirty="0">
                <a:solidFill>
                  <a:srgbClr val="002060"/>
                </a:solidFill>
              </a:rPr>
              <a:t>– человек, обладающий налоговой </a:t>
            </a:r>
            <a:r>
              <a:rPr lang="ru-RU" b="1" dirty="0">
                <a:solidFill>
                  <a:srgbClr val="C00000"/>
                </a:solidFill>
              </a:rPr>
              <a:t>дееспособностью,</a:t>
            </a:r>
            <a:r>
              <a:rPr lang="ru-RU" b="1" dirty="0">
                <a:solidFill>
                  <a:srgbClr val="002060"/>
                </a:solidFill>
              </a:rPr>
              <a:t> т.е способностью своими действиями приобретать объект налогообложения (получать доходы от трудовой деятельности, принять в наследство дом, автомашину)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Статус физического лица имеют: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2296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1759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Федеральный уровень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57256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Региональный налог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Местный налог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Налоги на доходы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Налоговые вычеты –льгота, которой облагаются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47251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Доходами считаются: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47251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321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Налоги с физических лиц</vt:lpstr>
      <vt:lpstr>Статус физического лица имеют:</vt:lpstr>
      <vt:lpstr>Федеральный уровень</vt:lpstr>
      <vt:lpstr>Региональный налог </vt:lpstr>
      <vt:lpstr>Местный налог </vt:lpstr>
      <vt:lpstr>Налоги на доходы</vt:lpstr>
      <vt:lpstr>Налоговые вычеты –льгота, которой облагаются </vt:lpstr>
      <vt:lpstr>Доходами считаются:</vt:lpstr>
      <vt:lpstr>Не подлежат налогообложению</vt:lpstr>
      <vt:lpstr>Налоговые ставки </vt:lpstr>
      <vt:lpstr>Возврат части налогов.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Налоги с физических лиц</dc:title>
  <dc:creator>1</dc:creator>
  <cp:lastModifiedBy>catpetrova010@gmail.com</cp:lastModifiedBy>
  <cp:revision>14</cp:revision>
  <dcterms:created xsi:type="dcterms:W3CDTF">2012-10-16T21:37:23Z</dcterms:created>
  <dcterms:modified xsi:type="dcterms:W3CDTF">2021-12-08T11:26:30Z</dcterms:modified>
</cp:coreProperties>
</file>